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8.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
  </p:sldMasterIdLst>
  <p:notesMasterIdLst>
    <p:notesMasterId r:id="rId28"/>
  </p:notesMasterIdLst>
  <p:sldIdLst>
    <p:sldId id="1021" r:id="rId5"/>
    <p:sldId id="1063" r:id="rId6"/>
    <p:sldId id="1064" r:id="rId7"/>
    <p:sldId id="1025" r:id="rId8"/>
    <p:sldId id="1027" r:id="rId9"/>
    <p:sldId id="1031" r:id="rId10"/>
    <p:sldId id="263" r:id="rId11"/>
    <p:sldId id="1042" r:id="rId12"/>
    <p:sldId id="1054" r:id="rId13"/>
    <p:sldId id="1045" r:id="rId14"/>
    <p:sldId id="1022" r:id="rId15"/>
    <p:sldId id="1023" r:id="rId16"/>
    <p:sldId id="1065" r:id="rId17"/>
    <p:sldId id="1036" r:id="rId18"/>
    <p:sldId id="1037" r:id="rId19"/>
    <p:sldId id="1038" r:id="rId20"/>
    <p:sldId id="1040" r:id="rId21"/>
    <p:sldId id="1061" r:id="rId22"/>
    <p:sldId id="1052" r:id="rId23"/>
    <p:sldId id="1058" r:id="rId24"/>
    <p:sldId id="1059" r:id="rId25"/>
    <p:sldId id="1060" r:id="rId26"/>
    <p:sldId id="1053" r:id="rId27"/>
  </p:sldIdLst>
  <p:sldSz cx="12192000" cy="6858000"/>
  <p:notesSz cx="6858000" cy="9144000"/>
  <p:embeddedFontLst>
    <p:embeddedFont>
      <p:font typeface="Tabac Sans" panose="020B0604020202020204" charset="0"/>
      <p:regular r:id="rId29"/>
      <p:bold r:id="rId30"/>
      <p:italic r:id="rId31"/>
      <p:boldItalic r:id="rId32"/>
    </p:embeddedFont>
    <p:embeddedFont>
      <p:font typeface="Tabac Sans Light" panose="020B0604020202020204" charset="0"/>
      <p:regular r:id="rId33"/>
      <p:italic r:id="rId34"/>
    </p:embeddedFont>
    <p:embeddedFont>
      <p:font typeface="Tabac Sans SemiBold" panose="020B0604020202020204" charset="0"/>
      <p:bold r:id="rId35"/>
      <p:boldItalic r:id="rId36"/>
    </p:embeddedFont>
  </p:embeddedFontLst>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2B" id="{60635FCF-3A2F-4187-AB08-10325AADDAF2}">
          <p14:sldIdLst>
            <p14:sldId id="1021"/>
            <p14:sldId id="1063"/>
            <p14:sldId id="1064"/>
            <p14:sldId id="1025"/>
            <p14:sldId id="1027"/>
            <p14:sldId id="1031"/>
            <p14:sldId id="263"/>
            <p14:sldId id="1042"/>
            <p14:sldId id="1054"/>
            <p14:sldId id="1045"/>
            <p14:sldId id="1022"/>
            <p14:sldId id="1023"/>
            <p14:sldId id="1065"/>
            <p14:sldId id="1036"/>
            <p14:sldId id="1037"/>
            <p14:sldId id="1038"/>
            <p14:sldId id="1040"/>
            <p14:sldId id="1061"/>
            <p14:sldId id="1052"/>
            <p14:sldId id="1058"/>
            <p14:sldId id="1059"/>
            <p14:sldId id="1060"/>
            <p14:sldId id="1053"/>
          </p14:sldIdLst>
        </p14:section>
      </p14:sectionLst>
    </p:ext>
    <p:ext uri="{EFAFB233-063F-42B5-8137-9DF3F51BA10A}">
      <p15:sldGuideLst xmlns:p15="http://schemas.microsoft.com/office/powerpoint/2012/main">
        <p15:guide id="1" orient="horz" pos="3861" userDrawn="1">
          <p15:clr>
            <a:srgbClr val="F26B43"/>
          </p15:clr>
        </p15:guide>
        <p15:guide id="2" pos="438" userDrawn="1">
          <p15:clr>
            <a:srgbClr val="FBAE40"/>
          </p15:clr>
        </p15:guide>
        <p15:guide id="3" orient="horz" pos="3135" userDrawn="1">
          <p15:clr>
            <a:srgbClr val="F26B43"/>
          </p15:clr>
        </p15:guide>
        <p15:guide id="4" pos="7242" userDrawn="1">
          <p15:clr>
            <a:srgbClr val="FBAE40"/>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5B17E71-B58F-D522-3FEF-946AE0A5B320}" name="Žižková Andrea" initials="ŽA" userId="S::andrea.zizkova@dzs.cz::e80714f8-bff0-4330-a0b3-13e725a868f3" providerId="AD"/>
  <p188:author id="{2F3E1173-8A1A-CAE8-4506-98289A2E18A6}" name="Slavíková Dominika" initials="DS" userId="S::dominika.slavikova@dzs.cz::10b53c3e-3f39-4670-b602-63a6a8d12475" providerId="AD"/>
  <p188:author id="{69071AAB-CD24-B263-2C91-90EF26FDF4E7}" name="Křenek Sobotková Bára" initials="KB" userId="S::bara.sobotkova@dzs.cz::8dceef4e-fd3a-4588-8900-b8e57a35def0" providerId="AD"/>
  <p188:author id="{7BEA89CB-A29F-D698-C316-E895042DD3A2}" name="Lippmann Soňa" initials="SL" userId="S::sona.lippmann@dzs.cz::8c85f18b-3363-4105-abac-58d1e9eb3ca3" providerId="AD"/>
  <p188:author id="{A12DB0D7-9AB2-1936-5779-9832536EA745}" name="Oplíštilová Michaela" initials="OM" userId="S::michaela.oplistilova@dzs.cz::f40000fa-c4cb-430b-b057-06acc2a43cef" providerId="AD"/>
  <p188:author id="{920E96D9-1D67-7CFF-7B6B-05A40DC32E62}" name="Sargeant Aneta" initials="AS" userId="S::aneta.sargeant@dzs.cz::c1caa5e7-7a3a-45eb-960a-179adde0a39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36AB3"/>
    <a:srgbClr val="E22F27"/>
    <a:srgbClr val="000000"/>
    <a:srgbClr val="FFFFFF"/>
    <a:srgbClr val="F7F7F7"/>
    <a:srgbClr val="1F1F1F"/>
    <a:srgbClr val="303030"/>
    <a:srgbClr val="DEDED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7128504-3AA2-C849-0B4E-1C83C0E4C5D9}" v="47" dt="2025-03-13T10:37:20.678"/>
    <p1510:client id="{48534413-C47B-654B-8DF5-75AFD00D4D2A}" v="6" dt="2025-03-13T09:16:57.500"/>
    <p1510:client id="{798ED077-57A8-C52A-82C7-CCE5D659F2FB}" v="4" dt="2025-03-13T09:26:07.148"/>
    <p1510:client id="{8BDEE781-B75A-AC9D-2A01-3439A9C416F9}" v="15" dt="2025-03-13T08:47:57.297"/>
    <p1510:client id="{B6526803-63E7-45DF-4620-A71819C01662}" v="3" dt="2025-03-12T13:20:21.572"/>
    <p1510:client id="{F17E6D32-7BF2-4A9E-8A96-ADDC69E38510}" v="12" dt="2025-03-13T10:53:38.908"/>
  </p1510:revLst>
</p1510:revInfo>
</file>

<file path=ppt/tableStyles.xml><?xml version="1.0" encoding="utf-8"?>
<a:tblStyleLst xmlns:a="http://schemas.openxmlformats.org/drawingml/2006/main" def="{5C22544A-7EE6-4342-B048-85BDC9FD1C3A}">
  <a:tblStyle styleId="{5C22544A-7EE6-4342-B048-85BDC9FD1C3A}" styleName="Střední styl 2 – zvýraznění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3861"/>
        <p:guide pos="438"/>
        <p:guide orient="horz" pos="3135"/>
        <p:guide pos="7242"/>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font" Target="fonts/font6.fntdata"/><Relationship Id="rId42"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1.fntdata"/><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4.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3.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font" Target="fonts/font2.fntdata"/><Relationship Id="rId35" Type="http://schemas.openxmlformats.org/officeDocument/2006/relationships/font" Target="fonts/font7.fntdata"/><Relationship Id="rId43" Type="http://schemas.microsoft.com/office/2018/10/relationships/authors" Targe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5.fntdata"/><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Škrabálková Valentýna" userId="a92b17d3-b0ce-4796-9b1b-ae58fe7c59e7" providerId="ADAL" clId="{F17E6D32-7BF2-4A9E-8A96-ADDC69E38510}"/>
    <pc:docChg chg="undo custSel modSld">
      <pc:chgData name="Škrabálková Valentýna" userId="a92b17d3-b0ce-4796-9b1b-ae58fe7c59e7" providerId="ADAL" clId="{F17E6D32-7BF2-4A9E-8A96-ADDC69E38510}" dt="2025-03-13T10:53:38.908" v="10" actId="113"/>
      <pc:docMkLst>
        <pc:docMk/>
      </pc:docMkLst>
      <pc:sldChg chg="modSp mod">
        <pc:chgData name="Škrabálková Valentýna" userId="a92b17d3-b0ce-4796-9b1b-ae58fe7c59e7" providerId="ADAL" clId="{F17E6D32-7BF2-4A9E-8A96-ADDC69E38510}" dt="2025-03-13T10:53:38.908" v="10" actId="113"/>
        <pc:sldMkLst>
          <pc:docMk/>
          <pc:sldMk cId="1396261119" sldId="1042"/>
        </pc:sldMkLst>
        <pc:graphicFrameChg chg="mod">
          <ac:chgData name="Škrabálková Valentýna" userId="a92b17d3-b0ce-4796-9b1b-ae58fe7c59e7" providerId="ADAL" clId="{F17E6D32-7BF2-4A9E-8A96-ADDC69E38510}" dt="2025-03-13T10:53:38.908" v="10" actId="113"/>
          <ac:graphicFrameMkLst>
            <pc:docMk/>
            <pc:sldMk cId="1396261119" sldId="1042"/>
            <ac:graphicFrameMk id="2" creationId="{6E239F7A-D5CD-DE76-B29D-42BA89C5EC81}"/>
          </ac:graphicFrameMkLst>
        </pc:graphicFrameChg>
      </pc:sldChg>
    </pc:docChg>
  </pc:docChgLst>
  <pc:docChgLst>
    <pc:chgData name="Slavíková Dominika" userId="S::dominika.slavikova@dzs.cz::10b53c3e-3f39-4670-b602-63a6a8d12475" providerId="AD" clId="Web-{798ED077-57A8-C52A-82C7-CCE5D659F2FB}"/>
    <pc:docChg chg="modSld">
      <pc:chgData name="Slavíková Dominika" userId="S::dominika.slavikova@dzs.cz::10b53c3e-3f39-4670-b602-63a6a8d12475" providerId="AD" clId="Web-{798ED077-57A8-C52A-82C7-CCE5D659F2FB}" dt="2025-03-13T09:26:07.148" v="4" actId="1076"/>
      <pc:docMkLst>
        <pc:docMk/>
      </pc:docMkLst>
      <pc:sldChg chg="modNotes">
        <pc:chgData name="Slavíková Dominika" userId="S::dominika.slavikova@dzs.cz::10b53c3e-3f39-4670-b602-63a6a8d12475" providerId="AD" clId="Web-{798ED077-57A8-C52A-82C7-CCE5D659F2FB}" dt="2025-03-13T09:25:23.350" v="1"/>
        <pc:sldMkLst>
          <pc:docMk/>
          <pc:sldMk cId="1832048702" sldId="1031"/>
        </pc:sldMkLst>
      </pc:sldChg>
      <pc:sldChg chg="modSp">
        <pc:chgData name="Slavíková Dominika" userId="S::dominika.slavikova@dzs.cz::10b53c3e-3f39-4670-b602-63a6a8d12475" providerId="AD" clId="Web-{798ED077-57A8-C52A-82C7-CCE5D659F2FB}" dt="2025-03-13T09:26:07.148" v="4" actId="1076"/>
        <pc:sldMkLst>
          <pc:docMk/>
          <pc:sldMk cId="3927918395" sldId="1065"/>
        </pc:sldMkLst>
        <pc:picChg chg="mod">
          <ac:chgData name="Slavíková Dominika" userId="S::dominika.slavikova@dzs.cz::10b53c3e-3f39-4670-b602-63a6a8d12475" providerId="AD" clId="Web-{798ED077-57A8-C52A-82C7-CCE5D659F2FB}" dt="2025-03-13T09:25:57.554" v="3" actId="1076"/>
          <ac:picMkLst>
            <pc:docMk/>
            <pc:sldMk cId="3927918395" sldId="1065"/>
            <ac:picMk id="2" creationId="{E0CFB11F-1663-90BE-066C-520F2CEFC8AA}"/>
          </ac:picMkLst>
        </pc:picChg>
        <pc:picChg chg="mod">
          <ac:chgData name="Slavíková Dominika" userId="S::dominika.slavikova@dzs.cz::10b53c3e-3f39-4670-b602-63a6a8d12475" providerId="AD" clId="Web-{798ED077-57A8-C52A-82C7-CCE5D659F2FB}" dt="2025-03-13T09:26:07.148" v="4" actId="1076"/>
          <ac:picMkLst>
            <pc:docMk/>
            <pc:sldMk cId="3927918395" sldId="1065"/>
            <ac:picMk id="12" creationId="{E1829A77-BBAB-A9AB-196A-31F06A25C671}"/>
          </ac:picMkLst>
        </pc:picChg>
      </pc:sldChg>
    </pc:docChg>
  </pc:docChgLst>
  <pc:docChgLst>
    <pc:chgData name="Oplíštilová Michaela" userId="S::michaela.oplistilova@dzs.cz::f40000fa-c4cb-430b-b057-06acc2a43cef" providerId="AD" clId="Web-{47128504-3AA2-C849-0B4E-1C83C0E4C5D9}"/>
    <pc:docChg chg="addSld delSld modSld sldOrd modSection">
      <pc:chgData name="Oplíštilová Michaela" userId="S::michaela.oplistilova@dzs.cz::f40000fa-c4cb-430b-b057-06acc2a43cef" providerId="AD" clId="Web-{47128504-3AA2-C849-0B4E-1C83C0E4C5D9}" dt="2025-03-13T10:37:20.678" v="34"/>
      <pc:docMkLst>
        <pc:docMk/>
      </pc:docMkLst>
      <pc:sldChg chg="modSp add ord modNotes">
        <pc:chgData name="Oplíštilová Michaela" userId="S::michaela.oplistilova@dzs.cz::f40000fa-c4cb-430b-b057-06acc2a43cef" providerId="AD" clId="Web-{47128504-3AA2-C849-0B4E-1C83C0E4C5D9}" dt="2025-03-13T10:26:50.734" v="29" actId="20577"/>
        <pc:sldMkLst>
          <pc:docMk/>
          <pc:sldMk cId="2019006429" sldId="263"/>
        </pc:sldMkLst>
        <pc:spChg chg="mod">
          <ac:chgData name="Oplíštilová Michaela" userId="S::michaela.oplistilova@dzs.cz::f40000fa-c4cb-430b-b057-06acc2a43cef" providerId="AD" clId="Web-{47128504-3AA2-C849-0B4E-1C83C0E4C5D9}" dt="2025-03-13T10:13:49.847" v="15" actId="20577"/>
          <ac:spMkLst>
            <pc:docMk/>
            <pc:sldMk cId="2019006429" sldId="263"/>
            <ac:spMk id="2" creationId="{380D0DC6-3364-069A-20D5-D6FDF4290BFC}"/>
          </ac:spMkLst>
        </pc:spChg>
        <pc:spChg chg="mod">
          <ac:chgData name="Oplíštilová Michaela" userId="S::michaela.oplistilova@dzs.cz::f40000fa-c4cb-430b-b057-06acc2a43cef" providerId="AD" clId="Web-{47128504-3AA2-C849-0B4E-1C83C0E4C5D9}" dt="2025-03-13T10:14:20.989" v="22" actId="20577"/>
          <ac:spMkLst>
            <pc:docMk/>
            <pc:sldMk cId="2019006429" sldId="263"/>
            <ac:spMk id="10" creationId="{873FEE83-3FA3-81CC-5615-7C949F261F0E}"/>
          </ac:spMkLst>
        </pc:spChg>
        <pc:spChg chg="mod">
          <ac:chgData name="Oplíštilová Michaela" userId="S::michaela.oplistilova@dzs.cz::f40000fa-c4cb-430b-b057-06acc2a43cef" providerId="AD" clId="Web-{47128504-3AA2-C849-0B4E-1C83C0E4C5D9}" dt="2025-03-13T10:14:31.489" v="24" actId="20577"/>
          <ac:spMkLst>
            <pc:docMk/>
            <pc:sldMk cId="2019006429" sldId="263"/>
            <ac:spMk id="47" creationId="{ECFAE493-3A60-E602-0762-F6FBC8F657ED}"/>
          </ac:spMkLst>
        </pc:spChg>
        <pc:spChg chg="mod">
          <ac:chgData name="Oplíštilová Michaela" userId="S::michaela.oplistilova@dzs.cz::f40000fa-c4cb-430b-b057-06acc2a43cef" providerId="AD" clId="Web-{47128504-3AA2-C849-0B4E-1C83C0E4C5D9}" dt="2025-03-13T10:15:05.662" v="27" actId="20577"/>
          <ac:spMkLst>
            <pc:docMk/>
            <pc:sldMk cId="2019006429" sldId="263"/>
            <ac:spMk id="70" creationId="{1524F78C-D46C-B710-FCB8-10727E22689B}"/>
          </ac:spMkLst>
        </pc:spChg>
        <pc:spChg chg="mod">
          <ac:chgData name="Oplíštilová Michaela" userId="S::michaela.oplistilova@dzs.cz::f40000fa-c4cb-430b-b057-06acc2a43cef" providerId="AD" clId="Web-{47128504-3AA2-C849-0B4E-1C83C0E4C5D9}" dt="2025-03-13T10:26:50.734" v="29" actId="20577"/>
          <ac:spMkLst>
            <pc:docMk/>
            <pc:sldMk cId="2019006429" sldId="263"/>
            <ac:spMk id="230" creationId="{7EFB1C83-0C38-BDB6-5F14-AD815075E0A0}"/>
          </ac:spMkLst>
        </pc:spChg>
      </pc:sldChg>
      <pc:sldChg chg="modNotes">
        <pc:chgData name="Oplíštilová Michaela" userId="S::michaela.oplistilova@dzs.cz::f40000fa-c4cb-430b-b057-06acc2a43cef" providerId="AD" clId="Web-{47128504-3AA2-C849-0B4E-1C83C0E4C5D9}" dt="2025-03-13T10:10:10.745" v="3"/>
        <pc:sldMkLst>
          <pc:docMk/>
          <pc:sldMk cId="2769025107" sldId="1025"/>
        </pc:sldMkLst>
      </pc:sldChg>
      <pc:sldChg chg="ord">
        <pc:chgData name="Oplíštilová Michaela" userId="S::michaela.oplistilova@dzs.cz::f40000fa-c4cb-430b-b057-06acc2a43cef" providerId="AD" clId="Web-{47128504-3AA2-C849-0B4E-1C83C0E4C5D9}" dt="2025-03-13T10:37:20.678" v="34"/>
        <pc:sldMkLst>
          <pc:docMk/>
          <pc:sldMk cId="1337669276" sldId="1037"/>
        </pc:sldMkLst>
      </pc:sldChg>
      <pc:sldChg chg="del">
        <pc:chgData name="Oplíštilová Michaela" userId="S::michaela.oplistilova@dzs.cz::f40000fa-c4cb-430b-b057-06acc2a43cef" providerId="AD" clId="Web-{47128504-3AA2-C849-0B4E-1C83C0E4C5D9}" dt="2025-03-13T10:27:08.313" v="30"/>
        <pc:sldMkLst>
          <pc:docMk/>
          <pc:sldMk cId="3079824880" sldId="1044"/>
        </pc:sldMkLst>
      </pc:sldChg>
      <pc:sldChg chg="modNotes">
        <pc:chgData name="Oplíštilová Michaela" userId="S::michaela.oplistilova@dzs.cz::f40000fa-c4cb-430b-b057-06acc2a43cef" providerId="AD" clId="Web-{47128504-3AA2-C849-0B4E-1C83C0E4C5D9}" dt="2025-03-13T10:36:09.223" v="33"/>
        <pc:sldMkLst>
          <pc:docMk/>
          <pc:sldMk cId="3927918395" sldId="1065"/>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_107_785797DD.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_107_785797DD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_412_533940FF.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List1!$B$1</c:f>
              <c:strCache>
                <c:ptCount val="1"/>
                <c:pt idx="0">
                  <c:v>Prodej</c:v>
                </c:pt>
              </c:strCache>
            </c:strRef>
          </c:tx>
          <c:spPr>
            <a:ln>
              <a:solidFill>
                <a:schemeClr val="bg1"/>
              </a:solidFill>
            </a:ln>
          </c:spPr>
          <c:dPt>
            <c:idx val="0"/>
            <c:bubble3D val="0"/>
            <c:spPr>
              <a:solidFill>
                <a:srgbClr val="436AB3"/>
              </a:solidFill>
              <a:ln w="19050">
                <a:solidFill>
                  <a:schemeClr val="bg1"/>
                </a:solidFill>
              </a:ln>
              <a:effectLst/>
            </c:spPr>
            <c:extLst>
              <c:ext xmlns:c16="http://schemas.microsoft.com/office/drawing/2014/chart" uri="{C3380CC4-5D6E-409C-BE32-E72D297353CC}">
                <c16:uniqueId val="{00000002-A108-4A06-8489-A72D21862D7F}"/>
              </c:ext>
            </c:extLst>
          </c:dPt>
          <c:dPt>
            <c:idx val="1"/>
            <c:bubble3D val="0"/>
            <c:spPr>
              <a:solidFill>
                <a:srgbClr val="436AB3">
                  <a:alpha val="25000"/>
                </a:srgbClr>
              </a:solidFill>
              <a:ln w="19050">
                <a:solidFill>
                  <a:schemeClr val="bg1"/>
                </a:solidFill>
              </a:ln>
              <a:effectLst/>
            </c:spPr>
            <c:extLst>
              <c:ext xmlns:c16="http://schemas.microsoft.com/office/drawing/2014/chart" uri="{C3380CC4-5D6E-409C-BE32-E72D297353CC}">
                <c16:uniqueId val="{00000001-A108-4A06-8489-A72D21862D7F}"/>
              </c:ext>
            </c:extLst>
          </c:dPt>
          <c:cat>
            <c:strRef>
              <c:f>List1!$A$2:$A$3</c:f>
              <c:strCache>
                <c:ptCount val="2"/>
                <c:pt idx="0">
                  <c:v>1. čtvrt.</c:v>
                </c:pt>
                <c:pt idx="1">
                  <c:v>2. čtvrt.</c:v>
                </c:pt>
              </c:strCache>
            </c:strRef>
          </c:cat>
          <c:val>
            <c:numRef>
              <c:f>List1!$B$2:$B$3</c:f>
              <c:numCache>
                <c:formatCode>General</c:formatCode>
                <c:ptCount val="2"/>
                <c:pt idx="0">
                  <c:v>18</c:v>
                </c:pt>
                <c:pt idx="1">
                  <c:v>82</c:v>
                </c:pt>
              </c:numCache>
            </c:numRef>
          </c:val>
          <c:extLst>
            <c:ext xmlns:c16="http://schemas.microsoft.com/office/drawing/2014/chart" uri="{C3380CC4-5D6E-409C-BE32-E72D297353CC}">
              <c16:uniqueId val="{00000000-A108-4A06-8489-A72D21862D7F}"/>
            </c:ext>
          </c:extLst>
        </c:ser>
        <c:dLbls>
          <c:showLegendKey val="0"/>
          <c:showVal val="0"/>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38100">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List1!$B$1</c:f>
              <c:strCache>
                <c:ptCount val="1"/>
                <c:pt idx="0">
                  <c:v>Prodej</c:v>
                </c:pt>
              </c:strCache>
            </c:strRef>
          </c:tx>
          <c:spPr>
            <a:ln>
              <a:solidFill>
                <a:schemeClr val="bg1"/>
              </a:solidFill>
            </a:ln>
          </c:spPr>
          <c:dPt>
            <c:idx val="0"/>
            <c:bubble3D val="0"/>
            <c:spPr>
              <a:solidFill>
                <a:srgbClr val="E22E27"/>
              </a:solidFill>
              <a:ln w="19050">
                <a:solidFill>
                  <a:schemeClr val="bg1"/>
                </a:solidFill>
              </a:ln>
              <a:effectLst/>
            </c:spPr>
            <c:extLst>
              <c:ext xmlns:c16="http://schemas.microsoft.com/office/drawing/2014/chart" uri="{C3380CC4-5D6E-409C-BE32-E72D297353CC}">
                <c16:uniqueId val="{00000001-A23C-493B-BDCB-48174D2C2DDB}"/>
              </c:ext>
            </c:extLst>
          </c:dPt>
          <c:dPt>
            <c:idx val="1"/>
            <c:bubble3D val="0"/>
            <c:spPr>
              <a:solidFill>
                <a:srgbClr val="E22E27">
                  <a:alpha val="25000"/>
                </a:srgbClr>
              </a:solidFill>
              <a:ln w="19050">
                <a:solidFill>
                  <a:schemeClr val="bg1"/>
                </a:solidFill>
              </a:ln>
              <a:effectLst/>
            </c:spPr>
            <c:extLst>
              <c:ext xmlns:c16="http://schemas.microsoft.com/office/drawing/2014/chart" uri="{C3380CC4-5D6E-409C-BE32-E72D297353CC}">
                <c16:uniqueId val="{00000003-A23C-493B-BDCB-48174D2C2DDB}"/>
              </c:ext>
            </c:extLst>
          </c:dPt>
          <c:cat>
            <c:strRef>
              <c:f>List1!$A$2:$A$3</c:f>
              <c:strCache>
                <c:ptCount val="2"/>
                <c:pt idx="0">
                  <c:v>1. čtvrt.</c:v>
                </c:pt>
                <c:pt idx="1">
                  <c:v>2. čtvrt.</c:v>
                </c:pt>
              </c:strCache>
            </c:strRef>
          </c:cat>
          <c:val>
            <c:numRef>
              <c:f>List1!$B$2:$B$3</c:f>
              <c:numCache>
                <c:formatCode>General</c:formatCode>
                <c:ptCount val="2"/>
                <c:pt idx="0">
                  <c:v>67</c:v>
                </c:pt>
                <c:pt idx="1">
                  <c:v>33</c:v>
                </c:pt>
              </c:numCache>
            </c:numRef>
          </c:val>
          <c:extLst>
            <c:ext xmlns:c16="http://schemas.microsoft.com/office/drawing/2014/chart" uri="{C3380CC4-5D6E-409C-BE32-E72D297353CC}">
              <c16:uniqueId val="{00000004-A23C-493B-BDCB-48174D2C2DDB}"/>
            </c:ext>
          </c:extLst>
        </c:ser>
        <c:dLbls>
          <c:showLegendKey val="0"/>
          <c:showVal val="0"/>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38100">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3423823249870189E-2"/>
          <c:y val="0.21733554928620863"/>
          <c:w val="0.93235569288111586"/>
          <c:h val="0.70677591746983104"/>
        </c:manualLayout>
      </c:layout>
      <c:barChart>
        <c:barDir val="col"/>
        <c:grouping val="clustered"/>
        <c:varyColors val="0"/>
        <c:ser>
          <c:idx val="0"/>
          <c:order val="0"/>
          <c:tx>
            <c:strRef>
              <c:f>List1!$B$1</c:f>
              <c:strCache>
                <c:ptCount val="1"/>
                <c:pt idx="0">
                  <c:v>Řada 1</c:v>
                </c:pt>
              </c:strCache>
            </c:strRef>
          </c:tx>
          <c:spPr>
            <a:solidFill>
              <a:srgbClr val="436AB3"/>
            </a:solidFill>
            <a:ln>
              <a:noFill/>
            </a:ln>
            <a:effectLst/>
          </c:spPr>
          <c:invertIfNegative val="0"/>
          <c:dPt>
            <c:idx val="20"/>
            <c:invertIfNegative val="0"/>
            <c:bubble3D val="0"/>
            <c:spPr>
              <a:solidFill>
                <a:srgbClr val="436AB3"/>
              </a:solidFill>
              <a:ln>
                <a:noFill/>
              </a:ln>
              <a:effectLst/>
            </c:spPr>
            <c:extLst>
              <c:ext xmlns:c16="http://schemas.microsoft.com/office/drawing/2014/chart" uri="{C3380CC4-5D6E-409C-BE32-E72D297353CC}">
                <c16:uniqueId val="{00000001-8956-469B-9211-B0773C68437D}"/>
              </c:ext>
            </c:extLst>
          </c:dPt>
          <c:dPt>
            <c:idx val="21"/>
            <c:invertIfNegative val="0"/>
            <c:bubble3D val="0"/>
            <c:spPr>
              <a:solidFill>
                <a:srgbClr val="E22F27"/>
              </a:solidFill>
              <a:ln>
                <a:noFill/>
              </a:ln>
              <a:effectLst/>
            </c:spPr>
            <c:extLst>
              <c:ext xmlns:c16="http://schemas.microsoft.com/office/drawing/2014/chart" uri="{C3380CC4-5D6E-409C-BE32-E72D297353CC}">
                <c16:uniqueId val="{00000001-6BD4-4C92-934D-AEC3925FDCFD}"/>
              </c:ext>
            </c:extLst>
          </c:dPt>
          <c:dLbls>
            <c:dLbl>
              <c:idx val="21"/>
              <c:spPr>
                <a:solidFill>
                  <a:schemeClr val="bg1"/>
                </a:solidFill>
                <a:ln>
                  <a:noFill/>
                </a:ln>
                <a:effectLst/>
              </c:spPr>
              <c:txPr>
                <a:bodyPr rot="-5400000" spcFirstLastPara="1" vertOverflow="ellipsis" wrap="square" lIns="38100" tIns="19050" rIns="38100" bIns="19050" anchor="ctr" anchorCtr="1">
                  <a:spAutoFit/>
                </a:bodyPr>
                <a:lstStyle/>
                <a:p>
                  <a:pPr>
                    <a:defRPr sz="1000" b="1" i="0" u="none" strike="noStrike" kern="1200" baseline="0">
                      <a:solidFill>
                        <a:schemeClr val="tx1"/>
                      </a:solidFill>
                      <a:latin typeface="Tabac Sans" panose="02000000000000000000" pitchFamily="2" charset="-18"/>
                      <a:ea typeface="Tabac Sans" panose="02000000000000000000" pitchFamily="2" charset="-18"/>
                      <a:cs typeface="Tabac Sans" panose="02000000000000000000" pitchFamily="2" charset="-18"/>
                    </a:defRPr>
                  </a:pPr>
                  <a:endParaRPr lang="cs-CZ"/>
                </a:p>
              </c:txPr>
              <c:dLblPos val="outEnd"/>
              <c:showLegendKey val="0"/>
              <c:showVal val="1"/>
              <c:showCatName val="0"/>
              <c:showSerName val="0"/>
              <c:showPercent val="0"/>
              <c:showBubbleSize val="0"/>
              <c:extLst>
                <c:ext xmlns:c16="http://schemas.microsoft.com/office/drawing/2014/chart" uri="{C3380CC4-5D6E-409C-BE32-E72D297353CC}">
                  <c16:uniqueId val="{00000001-6BD4-4C92-934D-AEC3925FDCFD}"/>
                </c:ext>
              </c:extLst>
            </c:dLbl>
            <c:spPr>
              <a:solidFill>
                <a:schemeClr val="bg1"/>
              </a:solidFill>
              <a:ln>
                <a:noFill/>
              </a:ln>
              <a:effectLst/>
            </c:spPr>
            <c:txPr>
              <a:bodyPr rot="-5400000" spcFirstLastPara="1" vertOverflow="ellipsis" wrap="square" lIns="38100" tIns="19050" rIns="38100" bIns="19050" anchor="ctr" anchorCtr="1">
                <a:spAutoFit/>
              </a:bodyPr>
              <a:lstStyle/>
              <a:p>
                <a:pPr>
                  <a:defRPr sz="1000" b="0" i="0" u="none" strike="noStrike" kern="1200" baseline="0">
                    <a:solidFill>
                      <a:schemeClr val="tx1"/>
                    </a:solidFill>
                    <a:latin typeface="Tabac Sans" panose="02000000000000000000" pitchFamily="2" charset="-18"/>
                    <a:ea typeface="Tabac Sans" panose="02000000000000000000" pitchFamily="2" charset="-18"/>
                    <a:cs typeface="Tabac Sans" panose="02000000000000000000" pitchFamily="2" charset="-18"/>
                  </a:defRPr>
                </a:pPr>
                <a:endParaRPr lang="cs-CZ"/>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List1!$A$3:$A$24</c:f>
              <c:numCache>
                <c:formatCode>General</c:formatCode>
                <c:ptCount val="22"/>
                <c:pt idx="0">
                  <c:v>2003</c:v>
                </c:pt>
                <c:pt idx="1">
                  <c:v>2004</c:v>
                </c:pt>
                <c:pt idx="2">
                  <c:v>2005</c:v>
                </c:pt>
                <c:pt idx="3">
                  <c:v>2006</c:v>
                </c:pt>
                <c:pt idx="4">
                  <c:v>2007</c:v>
                </c:pt>
                <c:pt idx="5">
                  <c:v>2008</c:v>
                </c:pt>
                <c:pt idx="6">
                  <c:v>2009</c:v>
                </c:pt>
                <c:pt idx="7">
                  <c:v>2010</c:v>
                </c:pt>
                <c:pt idx="8">
                  <c:v>2011</c:v>
                </c:pt>
                <c:pt idx="9">
                  <c:v>2012</c:v>
                </c:pt>
                <c:pt idx="10">
                  <c:v>2013</c:v>
                </c:pt>
                <c:pt idx="11">
                  <c:v>2014</c:v>
                </c:pt>
                <c:pt idx="12">
                  <c:v>2015</c:v>
                </c:pt>
                <c:pt idx="13">
                  <c:v>2016</c:v>
                </c:pt>
                <c:pt idx="14">
                  <c:v>2017</c:v>
                </c:pt>
                <c:pt idx="15">
                  <c:v>2018</c:v>
                </c:pt>
                <c:pt idx="16">
                  <c:v>2019</c:v>
                </c:pt>
                <c:pt idx="17">
                  <c:v>2020</c:v>
                </c:pt>
                <c:pt idx="18">
                  <c:v>2021</c:v>
                </c:pt>
                <c:pt idx="19">
                  <c:v>2022</c:v>
                </c:pt>
                <c:pt idx="20">
                  <c:v>2023</c:v>
                </c:pt>
                <c:pt idx="21">
                  <c:v>2024</c:v>
                </c:pt>
              </c:numCache>
            </c:numRef>
          </c:cat>
          <c:val>
            <c:numRef>
              <c:f>List1!$B$3:$B$24</c:f>
              <c:numCache>
                <c:formatCode>General</c:formatCode>
                <c:ptCount val="22"/>
                <c:pt idx="0">
                  <c:v>13061</c:v>
                </c:pt>
                <c:pt idx="1">
                  <c:v>17049</c:v>
                </c:pt>
                <c:pt idx="2">
                  <c:v>20874</c:v>
                </c:pt>
                <c:pt idx="3">
                  <c:v>23858</c:v>
                </c:pt>
                <c:pt idx="4">
                  <c:v>27038</c:v>
                </c:pt>
                <c:pt idx="5">
                  <c:v>30116</c:v>
                </c:pt>
                <c:pt idx="6">
                  <c:v>34424</c:v>
                </c:pt>
                <c:pt idx="7">
                  <c:v>37498</c:v>
                </c:pt>
                <c:pt idx="8">
                  <c:v>38706</c:v>
                </c:pt>
                <c:pt idx="9">
                  <c:v>39426</c:v>
                </c:pt>
                <c:pt idx="10">
                  <c:v>40324</c:v>
                </c:pt>
                <c:pt idx="11">
                  <c:v>40902</c:v>
                </c:pt>
                <c:pt idx="12">
                  <c:v>42011</c:v>
                </c:pt>
                <c:pt idx="13">
                  <c:v>43435</c:v>
                </c:pt>
                <c:pt idx="14">
                  <c:v>43650</c:v>
                </c:pt>
                <c:pt idx="15">
                  <c:v>44650</c:v>
                </c:pt>
                <c:pt idx="16">
                  <c:v>46294</c:v>
                </c:pt>
                <c:pt idx="17">
                  <c:v>49861</c:v>
                </c:pt>
                <c:pt idx="18">
                  <c:v>51749</c:v>
                </c:pt>
                <c:pt idx="19">
                  <c:v>54770</c:v>
                </c:pt>
                <c:pt idx="20">
                  <c:v>55493</c:v>
                </c:pt>
                <c:pt idx="21">
                  <c:v>55996</c:v>
                </c:pt>
              </c:numCache>
            </c:numRef>
          </c:val>
          <c:extLst>
            <c:ext xmlns:c16="http://schemas.microsoft.com/office/drawing/2014/chart" uri="{C3380CC4-5D6E-409C-BE32-E72D297353CC}">
              <c16:uniqueId val="{00000002-6BD4-4C92-934D-AEC3925FDCFD}"/>
            </c:ext>
          </c:extLst>
        </c:ser>
        <c:dLbls>
          <c:showLegendKey val="0"/>
          <c:showVal val="0"/>
          <c:showCatName val="0"/>
          <c:showSerName val="0"/>
          <c:showPercent val="0"/>
          <c:showBubbleSize val="0"/>
        </c:dLbls>
        <c:gapWidth val="100"/>
        <c:overlap val="100"/>
        <c:axId val="538777727"/>
        <c:axId val="855064623"/>
      </c:barChart>
      <c:catAx>
        <c:axId val="53877772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rgbClr val="303030"/>
                </a:solidFill>
                <a:latin typeface="Tabac Sans" panose="02000000000000000000" pitchFamily="2" charset="-18"/>
                <a:ea typeface="Tabac Sans" panose="02000000000000000000" pitchFamily="2" charset="-18"/>
                <a:cs typeface="Tabac Sans" panose="02000000000000000000" pitchFamily="2" charset="-18"/>
              </a:defRPr>
            </a:pPr>
            <a:endParaRPr lang="cs-CZ"/>
          </a:p>
        </c:txPr>
        <c:crossAx val="855064623"/>
        <c:crosses val="autoZero"/>
        <c:auto val="1"/>
        <c:lblAlgn val="ctr"/>
        <c:lblOffset val="100"/>
        <c:noMultiLvlLbl val="0"/>
      </c:catAx>
      <c:valAx>
        <c:axId val="855064623"/>
        <c:scaling>
          <c:orientation val="minMax"/>
        </c:scaling>
        <c:delete val="1"/>
        <c:axPos val="l"/>
        <c:majorGridlines>
          <c:spPr>
            <a:ln w="9525" cap="rnd" cmpd="sng" algn="ctr">
              <a:solidFill>
                <a:schemeClr val="tx1"/>
              </a:solidFill>
              <a:prstDash val="sysDot"/>
              <a:round/>
            </a:ln>
            <a:effectLst/>
          </c:spPr>
        </c:majorGridlines>
        <c:numFmt formatCode="General" sourceLinked="1"/>
        <c:majorTickMark val="none"/>
        <c:minorTickMark val="none"/>
        <c:tickLblPos val="nextTo"/>
        <c:crossAx val="53877772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cs-CZ"/>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cs-CZ"/>
          </a:p>
        </p:txBody>
      </p:sp>
      <p:sp>
        <p:nvSpPr>
          <p:cNvPr id="3" name="Zástupný symbol pro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6F632EE-B2B2-4240-992E-069D21534730}" type="datetimeFigureOut">
              <a:rPr lang="cs-CZ" smtClean="0"/>
              <a:t>13.03.2025</a:t>
            </a:fld>
            <a:endParaRPr lang="cs-CZ"/>
          </a:p>
        </p:txBody>
      </p:sp>
      <p:sp>
        <p:nvSpPr>
          <p:cNvPr id="4" name="Zástupný symbol pro obrázek snímk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cs-CZ"/>
          </a:p>
        </p:txBody>
      </p:sp>
      <p:sp>
        <p:nvSpPr>
          <p:cNvPr id="5" name="Zástupný symbol pro poznámky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6" name="Zástupný symbol pro zápatí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cs-CZ"/>
          </a:p>
        </p:txBody>
      </p:sp>
      <p:sp>
        <p:nvSpPr>
          <p:cNvPr id="7" name="Zástupný symbol pro číslo snímk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B4AC75-54AE-4747-A9EE-78A268B76863}" type="slidenum">
              <a:rPr lang="cs-CZ" smtClean="0"/>
              <a:t>‹#›</a:t>
            </a:fld>
            <a:endParaRPr lang="cs-CZ"/>
          </a:p>
        </p:txBody>
      </p:sp>
    </p:spTree>
    <p:extLst>
      <p:ext uri="{BB962C8B-B14F-4D97-AF65-F5344CB8AC3E}">
        <p14:creationId xmlns:p14="http://schemas.microsoft.com/office/powerpoint/2010/main" val="30002565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studyin.cz/live-work/accommodation/" TargetMode="External"/><Relationship Id="rId2" Type="http://schemas.openxmlformats.org/officeDocument/2006/relationships/slide" Target="../slides/slide4.xml"/><Relationship Id="rId1" Type="http://schemas.openxmlformats.org/officeDocument/2006/relationships/notesMaster" Target="../notesMasters/notesMaster1.xml"/><Relationship Id="rId5" Type="http://schemas.openxmlformats.org/officeDocument/2006/relationships/hyperlink" Target="https://www.youtube.com/honestguide" TargetMode="External"/><Relationship Id="rId4" Type="http://schemas.openxmlformats.org/officeDocument/2006/relationships/hyperlink" Target="https://www.isic.cz/en/"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a:t>In </a:t>
            </a:r>
            <a:r>
              <a:rPr lang="cs-CZ" err="1"/>
              <a:t>the</a:t>
            </a:r>
            <a:r>
              <a:rPr lang="cs-CZ"/>
              <a:t> </a:t>
            </a:r>
            <a:r>
              <a:rPr lang="cs-CZ" err="1"/>
              <a:t>next</a:t>
            </a:r>
            <a:r>
              <a:rPr lang="cs-CZ"/>
              <a:t> </a:t>
            </a:r>
            <a:r>
              <a:rPr lang="cs-CZ" err="1"/>
              <a:t>few</a:t>
            </a:r>
            <a:r>
              <a:rPr lang="cs-CZ"/>
              <a:t> </a:t>
            </a:r>
            <a:r>
              <a:rPr lang="cs-CZ" err="1"/>
              <a:t>minutes</a:t>
            </a:r>
            <a:r>
              <a:rPr lang="cs-CZ"/>
              <a:t>, I </a:t>
            </a:r>
            <a:r>
              <a:rPr lang="cs-CZ" err="1"/>
              <a:t>will</a:t>
            </a:r>
            <a:r>
              <a:rPr lang="cs-CZ"/>
              <a:t> </a:t>
            </a:r>
            <a:r>
              <a:rPr lang="cs-CZ" err="1"/>
              <a:t>explain</a:t>
            </a:r>
            <a:r>
              <a:rPr lang="cs-CZ"/>
              <a:t> </a:t>
            </a:r>
            <a:r>
              <a:rPr lang="cs-CZ" err="1"/>
              <a:t>why</a:t>
            </a:r>
            <a:r>
              <a:rPr lang="cs-CZ"/>
              <a:t> </a:t>
            </a:r>
            <a:r>
              <a:rPr lang="cs-CZ" err="1"/>
              <a:t>Czechia</a:t>
            </a:r>
            <a:r>
              <a:rPr lang="cs-CZ"/>
              <a:t> </a:t>
            </a:r>
            <a:r>
              <a:rPr lang="cs-CZ" err="1"/>
              <a:t>is</a:t>
            </a:r>
            <a:r>
              <a:rPr lang="cs-CZ"/>
              <a:t> </a:t>
            </a:r>
            <a:r>
              <a:rPr lang="cs-CZ" err="1"/>
              <a:t>an</a:t>
            </a:r>
            <a:r>
              <a:rPr lang="cs-CZ"/>
              <a:t> </a:t>
            </a:r>
            <a:r>
              <a:rPr lang="cs-CZ" err="1"/>
              <a:t>ideal</a:t>
            </a:r>
            <a:r>
              <a:rPr lang="cs-CZ"/>
              <a:t> </a:t>
            </a:r>
            <a:r>
              <a:rPr lang="cs-CZ" err="1"/>
              <a:t>choice</a:t>
            </a:r>
            <a:r>
              <a:rPr lang="cs-CZ"/>
              <a:t> </a:t>
            </a:r>
            <a:r>
              <a:rPr lang="cs-CZ" err="1"/>
              <a:t>for</a:t>
            </a:r>
            <a:r>
              <a:rPr lang="cs-CZ"/>
              <a:t> </a:t>
            </a:r>
            <a:r>
              <a:rPr lang="cs-CZ" err="1"/>
              <a:t>international</a:t>
            </a:r>
            <a:r>
              <a:rPr lang="cs-CZ"/>
              <a:t> </a:t>
            </a:r>
            <a:r>
              <a:rPr lang="cs-CZ" err="1"/>
              <a:t>students</a:t>
            </a:r>
            <a:r>
              <a:rPr lang="cs-CZ"/>
              <a:t> and </a:t>
            </a:r>
            <a:r>
              <a:rPr lang="cs-CZ" err="1"/>
              <a:t>how</a:t>
            </a:r>
            <a:r>
              <a:rPr lang="cs-CZ"/>
              <a:t> </a:t>
            </a:r>
            <a:r>
              <a:rPr lang="cs-CZ" err="1"/>
              <a:t>you</a:t>
            </a:r>
            <a:r>
              <a:rPr lang="cs-CZ"/>
              <a:t> </a:t>
            </a:r>
            <a:r>
              <a:rPr lang="cs-CZ" err="1"/>
              <a:t>can</a:t>
            </a:r>
            <a:r>
              <a:rPr lang="cs-CZ"/>
              <a:t> </a:t>
            </a:r>
            <a:r>
              <a:rPr lang="cs-CZ" err="1"/>
              <a:t>participate</a:t>
            </a:r>
            <a:r>
              <a:rPr lang="cs-CZ"/>
              <a:t> in </a:t>
            </a:r>
            <a:r>
              <a:rPr lang="cs-CZ" err="1"/>
              <a:t>promoting</a:t>
            </a:r>
            <a:r>
              <a:rPr lang="cs-CZ"/>
              <a:t> </a:t>
            </a:r>
            <a:r>
              <a:rPr lang="cs-CZ" err="1"/>
              <a:t>our</a:t>
            </a:r>
            <a:r>
              <a:rPr lang="cs-CZ"/>
              <a:t> </a:t>
            </a:r>
            <a:r>
              <a:rPr lang="cs-CZ" err="1"/>
              <a:t>higher</a:t>
            </a:r>
            <a:r>
              <a:rPr lang="cs-CZ"/>
              <a:t> </a:t>
            </a:r>
            <a:r>
              <a:rPr lang="cs-CZ" err="1"/>
              <a:t>education</a:t>
            </a:r>
            <a:r>
              <a:rPr lang="cs-CZ"/>
              <a:t> </a:t>
            </a:r>
            <a:r>
              <a:rPr lang="cs-CZ" err="1"/>
              <a:t>system</a:t>
            </a:r>
            <a:r>
              <a:rPr lang="cs-CZ"/>
              <a:t> </a:t>
            </a:r>
            <a:r>
              <a:rPr lang="cs-CZ" err="1"/>
              <a:t>abroad</a:t>
            </a:r>
            <a:r>
              <a:rPr lang="cs-CZ"/>
              <a:t>. </a:t>
            </a:r>
            <a:r>
              <a:rPr lang="cs-CZ" err="1"/>
              <a:t>Czechia</a:t>
            </a:r>
            <a:r>
              <a:rPr lang="cs-CZ"/>
              <a:t> </a:t>
            </a:r>
            <a:r>
              <a:rPr lang="cs-CZ" err="1"/>
              <a:t>offers</a:t>
            </a:r>
            <a:r>
              <a:rPr lang="cs-CZ"/>
              <a:t> a </a:t>
            </a:r>
            <a:r>
              <a:rPr lang="cs-CZ" err="1"/>
              <a:t>unique</a:t>
            </a:r>
            <a:r>
              <a:rPr lang="cs-CZ"/>
              <a:t> </a:t>
            </a:r>
            <a:r>
              <a:rPr lang="cs-CZ" err="1"/>
              <a:t>combination</a:t>
            </a:r>
            <a:r>
              <a:rPr lang="cs-CZ"/>
              <a:t> </a:t>
            </a:r>
            <a:r>
              <a:rPr lang="cs-CZ" err="1"/>
              <a:t>of</a:t>
            </a:r>
            <a:r>
              <a:rPr lang="cs-CZ"/>
              <a:t> </a:t>
            </a:r>
            <a:r>
              <a:rPr lang="cs-CZ" err="1"/>
              <a:t>high-quality</a:t>
            </a:r>
            <a:r>
              <a:rPr lang="cs-CZ"/>
              <a:t> </a:t>
            </a:r>
            <a:r>
              <a:rPr lang="cs-CZ" err="1"/>
              <a:t>education</a:t>
            </a:r>
            <a:r>
              <a:rPr lang="cs-CZ"/>
              <a:t>, </a:t>
            </a:r>
            <a:r>
              <a:rPr lang="cs-CZ" err="1"/>
              <a:t>affordable</a:t>
            </a:r>
            <a:r>
              <a:rPr lang="cs-CZ"/>
              <a:t> </a:t>
            </a:r>
            <a:r>
              <a:rPr lang="cs-CZ" err="1"/>
              <a:t>living</a:t>
            </a:r>
            <a:r>
              <a:rPr lang="cs-CZ"/>
              <a:t>, and a </a:t>
            </a:r>
            <a:r>
              <a:rPr lang="cs-CZ" err="1"/>
              <a:t>central</a:t>
            </a:r>
            <a:r>
              <a:rPr lang="cs-CZ"/>
              <a:t> </a:t>
            </a:r>
            <a:r>
              <a:rPr lang="cs-CZ" err="1"/>
              <a:t>European</a:t>
            </a:r>
            <a:r>
              <a:rPr lang="cs-CZ"/>
              <a:t> </a:t>
            </a:r>
            <a:r>
              <a:rPr lang="cs-CZ" err="1"/>
              <a:t>location</a:t>
            </a:r>
            <a:r>
              <a:rPr lang="cs-CZ"/>
              <a:t>, </a:t>
            </a:r>
            <a:r>
              <a:rPr lang="cs-CZ" err="1"/>
              <a:t>making</a:t>
            </a:r>
            <a:r>
              <a:rPr lang="cs-CZ"/>
              <a:t> </a:t>
            </a:r>
            <a:r>
              <a:rPr lang="cs-CZ" err="1"/>
              <a:t>it</a:t>
            </a:r>
            <a:r>
              <a:rPr lang="cs-CZ"/>
              <a:t> a #smartchoice </a:t>
            </a:r>
            <a:r>
              <a:rPr lang="cs-CZ" err="1"/>
              <a:t>for</a:t>
            </a:r>
            <a:r>
              <a:rPr lang="cs-CZ"/>
              <a:t> </a:t>
            </a:r>
            <a:r>
              <a:rPr lang="cs-CZ" err="1"/>
              <a:t>students</a:t>
            </a:r>
            <a:r>
              <a:rPr lang="cs-CZ"/>
              <a:t> </a:t>
            </a:r>
            <a:r>
              <a:rPr lang="cs-CZ" err="1"/>
              <a:t>looking</a:t>
            </a:r>
            <a:r>
              <a:rPr lang="cs-CZ"/>
              <a:t> to study, </a:t>
            </a:r>
            <a:r>
              <a:rPr lang="cs-CZ" err="1"/>
              <a:t>travel</a:t>
            </a:r>
            <a:r>
              <a:rPr lang="cs-CZ"/>
              <a:t>, and </a:t>
            </a:r>
            <a:r>
              <a:rPr lang="cs-CZ" err="1"/>
              <a:t>work</a:t>
            </a:r>
            <a:r>
              <a:rPr lang="cs-CZ"/>
              <a:t> in </a:t>
            </a:r>
            <a:r>
              <a:rPr lang="cs-CZ" err="1"/>
              <a:t>Europe</a:t>
            </a:r>
            <a:r>
              <a:rPr lang="cs-CZ"/>
              <a:t>.</a:t>
            </a:r>
          </a:p>
          <a:p>
            <a:endParaRPr lang="en-US"/>
          </a:p>
        </p:txBody>
      </p:sp>
      <p:sp>
        <p:nvSpPr>
          <p:cNvPr id="4" name="Zástupný symbol pro číslo snímku 3"/>
          <p:cNvSpPr>
            <a:spLocks noGrp="1"/>
          </p:cNvSpPr>
          <p:nvPr>
            <p:ph type="sldNum" sz="quarter" idx="5"/>
          </p:nvPr>
        </p:nvSpPr>
        <p:spPr/>
        <p:txBody>
          <a:bodyPr/>
          <a:lstStyle/>
          <a:p>
            <a:fld id="{267854AD-7138-4316-836A-30919BDBD62F}" type="slidenum">
              <a:rPr lang="cs-CZ" smtClean="0"/>
              <a:t>1</a:t>
            </a:fld>
            <a:endParaRPr lang="cs-CZ"/>
          </a:p>
        </p:txBody>
      </p:sp>
    </p:spTree>
    <p:extLst>
      <p:ext uri="{BB962C8B-B14F-4D97-AF65-F5344CB8AC3E}">
        <p14:creationId xmlns:p14="http://schemas.microsoft.com/office/powerpoint/2010/main" val="36020589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a:t>In </a:t>
            </a:r>
            <a:r>
              <a:rPr lang="cs-CZ" err="1"/>
              <a:t>the</a:t>
            </a:r>
            <a:r>
              <a:rPr lang="cs-CZ"/>
              <a:t> </a:t>
            </a:r>
            <a:r>
              <a:rPr lang="cs-CZ" err="1"/>
              <a:t>following</a:t>
            </a:r>
            <a:r>
              <a:rPr lang="cs-CZ"/>
              <a:t> </a:t>
            </a:r>
            <a:r>
              <a:rPr lang="cs-CZ" err="1"/>
              <a:t>slides</a:t>
            </a:r>
            <a:r>
              <a:rPr lang="cs-CZ"/>
              <a:t>, I </a:t>
            </a:r>
            <a:r>
              <a:rPr lang="cs-CZ" err="1"/>
              <a:t>will</a:t>
            </a:r>
            <a:r>
              <a:rPr lang="cs-CZ"/>
              <a:t> </a:t>
            </a:r>
            <a:r>
              <a:rPr lang="cs-CZ" err="1"/>
              <a:t>introduce</a:t>
            </a:r>
            <a:r>
              <a:rPr lang="cs-CZ"/>
              <a:t> </a:t>
            </a:r>
            <a:r>
              <a:rPr lang="cs-CZ" err="1"/>
              <a:t>the</a:t>
            </a:r>
            <a:r>
              <a:rPr lang="cs-CZ"/>
              <a:t> Study in </a:t>
            </a:r>
            <a:r>
              <a:rPr lang="cs-CZ" err="1"/>
              <a:t>Czechia</a:t>
            </a:r>
            <a:r>
              <a:rPr lang="cs-CZ"/>
              <a:t> </a:t>
            </a:r>
            <a:r>
              <a:rPr lang="cs-CZ" err="1"/>
              <a:t>initiative</a:t>
            </a:r>
            <a:r>
              <a:rPr lang="cs-CZ"/>
              <a:t>. </a:t>
            </a:r>
            <a:r>
              <a:rPr lang="cs-CZ" err="1"/>
              <a:t>This</a:t>
            </a:r>
            <a:r>
              <a:rPr lang="cs-CZ"/>
              <a:t> </a:t>
            </a:r>
            <a:r>
              <a:rPr lang="cs-CZ" err="1"/>
              <a:t>initiative</a:t>
            </a:r>
            <a:r>
              <a:rPr lang="cs-CZ"/>
              <a:t>, led by </a:t>
            </a:r>
            <a:r>
              <a:rPr lang="cs-CZ" err="1"/>
              <a:t>the</a:t>
            </a:r>
            <a:r>
              <a:rPr lang="cs-CZ"/>
              <a:t> Czech </a:t>
            </a:r>
            <a:r>
              <a:rPr lang="cs-CZ" err="1"/>
              <a:t>National</a:t>
            </a:r>
            <a:r>
              <a:rPr lang="cs-CZ"/>
              <a:t> </a:t>
            </a:r>
            <a:r>
              <a:rPr lang="cs-CZ" err="1"/>
              <a:t>Agency</a:t>
            </a:r>
            <a:r>
              <a:rPr lang="cs-CZ"/>
              <a:t> </a:t>
            </a:r>
            <a:r>
              <a:rPr lang="cs-CZ" err="1"/>
              <a:t>for</a:t>
            </a:r>
            <a:r>
              <a:rPr lang="cs-CZ"/>
              <a:t> International </a:t>
            </a:r>
            <a:r>
              <a:rPr lang="cs-CZ" err="1"/>
              <a:t>Education</a:t>
            </a:r>
            <a:r>
              <a:rPr lang="cs-CZ"/>
              <a:t> and </a:t>
            </a:r>
            <a:r>
              <a:rPr lang="cs-CZ" err="1"/>
              <a:t>Research</a:t>
            </a:r>
            <a:r>
              <a:rPr lang="cs-CZ"/>
              <a:t>, </a:t>
            </a:r>
            <a:r>
              <a:rPr lang="cs-CZ" err="1"/>
              <a:t>supports</a:t>
            </a:r>
            <a:r>
              <a:rPr lang="cs-CZ"/>
              <a:t> </a:t>
            </a:r>
            <a:r>
              <a:rPr lang="cs-CZ" err="1"/>
              <a:t>the</a:t>
            </a:r>
            <a:r>
              <a:rPr lang="cs-CZ"/>
              <a:t> </a:t>
            </a:r>
            <a:r>
              <a:rPr lang="cs-CZ" err="1"/>
              <a:t>internationalization</a:t>
            </a:r>
            <a:r>
              <a:rPr lang="cs-CZ"/>
              <a:t> </a:t>
            </a:r>
            <a:r>
              <a:rPr lang="cs-CZ" err="1"/>
              <a:t>efforts</a:t>
            </a:r>
            <a:r>
              <a:rPr lang="cs-CZ"/>
              <a:t> </a:t>
            </a:r>
            <a:r>
              <a:rPr lang="cs-CZ" err="1"/>
              <a:t>of</a:t>
            </a:r>
            <a:r>
              <a:rPr lang="cs-CZ"/>
              <a:t> Czech </a:t>
            </a:r>
            <a:r>
              <a:rPr lang="cs-CZ" err="1"/>
              <a:t>universities</a:t>
            </a:r>
            <a:r>
              <a:rPr lang="cs-CZ"/>
              <a:t>. </a:t>
            </a:r>
          </a:p>
        </p:txBody>
      </p:sp>
      <p:sp>
        <p:nvSpPr>
          <p:cNvPr id="4" name="Zástupný symbol pro číslo snímku 3"/>
          <p:cNvSpPr>
            <a:spLocks noGrp="1"/>
          </p:cNvSpPr>
          <p:nvPr>
            <p:ph type="sldNum" sz="quarter" idx="5"/>
          </p:nvPr>
        </p:nvSpPr>
        <p:spPr/>
        <p:txBody>
          <a:bodyPr/>
          <a:lstStyle/>
          <a:p>
            <a:fld id="{FAB4AC75-54AE-4747-A9EE-78A268B76863}" type="slidenum">
              <a:rPr lang="cs-CZ" smtClean="0"/>
              <a:t>10</a:t>
            </a:fld>
            <a:endParaRPr lang="cs-CZ"/>
          </a:p>
        </p:txBody>
      </p:sp>
    </p:spTree>
    <p:extLst>
      <p:ext uri="{BB962C8B-B14F-4D97-AF65-F5344CB8AC3E}">
        <p14:creationId xmlns:p14="http://schemas.microsoft.com/office/powerpoint/2010/main" val="25549428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err="1"/>
              <a:t>This</a:t>
            </a:r>
            <a:r>
              <a:rPr lang="cs-CZ"/>
              <a:t> </a:t>
            </a:r>
            <a:r>
              <a:rPr lang="cs-CZ" err="1"/>
              <a:t>involves</a:t>
            </a:r>
            <a:r>
              <a:rPr lang="cs-CZ"/>
              <a:t> </a:t>
            </a:r>
            <a:r>
              <a:rPr lang="cs-CZ" err="1"/>
              <a:t>coordinating</a:t>
            </a:r>
            <a:r>
              <a:rPr lang="cs-CZ"/>
              <a:t> Czech </a:t>
            </a:r>
            <a:r>
              <a:rPr lang="cs-CZ" err="1"/>
              <a:t>participation</a:t>
            </a:r>
            <a:r>
              <a:rPr lang="cs-CZ"/>
              <a:t> in </a:t>
            </a:r>
            <a:r>
              <a:rPr lang="cs-CZ" err="1"/>
              <a:t>international</a:t>
            </a:r>
            <a:r>
              <a:rPr lang="cs-CZ"/>
              <a:t> </a:t>
            </a:r>
            <a:r>
              <a:rPr lang="cs-CZ" err="1"/>
              <a:t>higher</a:t>
            </a:r>
            <a:r>
              <a:rPr lang="cs-CZ"/>
              <a:t> </a:t>
            </a:r>
            <a:r>
              <a:rPr lang="cs-CZ" err="1"/>
              <a:t>education</a:t>
            </a:r>
            <a:r>
              <a:rPr lang="cs-CZ"/>
              <a:t> </a:t>
            </a:r>
            <a:r>
              <a:rPr lang="cs-CZ" err="1"/>
              <a:t>conferences</a:t>
            </a:r>
            <a:r>
              <a:rPr lang="cs-CZ"/>
              <a:t> and </a:t>
            </a:r>
            <a:r>
              <a:rPr lang="cs-CZ" err="1"/>
              <a:t>fairs</a:t>
            </a:r>
            <a:r>
              <a:rPr lang="cs-CZ"/>
              <a:t>, </a:t>
            </a:r>
            <a:r>
              <a:rPr lang="cs-CZ" err="1"/>
              <a:t>building</a:t>
            </a:r>
            <a:r>
              <a:rPr lang="cs-CZ"/>
              <a:t> </a:t>
            </a:r>
            <a:r>
              <a:rPr lang="cs-CZ" err="1"/>
              <a:t>networks</a:t>
            </a:r>
            <a:r>
              <a:rPr lang="cs-CZ"/>
              <a:t> </a:t>
            </a:r>
            <a:r>
              <a:rPr lang="cs-CZ" err="1"/>
              <a:t>of</a:t>
            </a:r>
            <a:r>
              <a:rPr lang="cs-CZ"/>
              <a:t> university </a:t>
            </a:r>
            <a:r>
              <a:rPr lang="cs-CZ" err="1"/>
              <a:t>staff</a:t>
            </a:r>
            <a:r>
              <a:rPr lang="cs-CZ"/>
              <a:t>, and </a:t>
            </a:r>
            <a:r>
              <a:rPr lang="cs-CZ" err="1"/>
              <a:t>providing</a:t>
            </a:r>
            <a:r>
              <a:rPr lang="cs-CZ"/>
              <a:t> </a:t>
            </a:r>
            <a:r>
              <a:rPr lang="cs-CZ" err="1"/>
              <a:t>assistance</a:t>
            </a:r>
            <a:r>
              <a:rPr lang="cs-CZ"/>
              <a:t> in </a:t>
            </a:r>
            <a:r>
              <a:rPr lang="cs-CZ" err="1"/>
              <a:t>developing</a:t>
            </a:r>
            <a:r>
              <a:rPr lang="cs-CZ"/>
              <a:t> </a:t>
            </a:r>
            <a:r>
              <a:rPr lang="cs-CZ" err="1"/>
              <a:t>the</a:t>
            </a:r>
            <a:r>
              <a:rPr lang="cs-CZ"/>
              <a:t> </a:t>
            </a:r>
            <a:r>
              <a:rPr lang="cs-CZ" err="1"/>
              <a:t>skills</a:t>
            </a:r>
            <a:r>
              <a:rPr lang="cs-CZ"/>
              <a:t> </a:t>
            </a:r>
            <a:r>
              <a:rPr lang="cs-CZ" err="1"/>
              <a:t>necessary</a:t>
            </a:r>
            <a:r>
              <a:rPr lang="cs-CZ"/>
              <a:t> </a:t>
            </a:r>
            <a:r>
              <a:rPr lang="cs-CZ" err="1"/>
              <a:t>for</a:t>
            </a:r>
            <a:r>
              <a:rPr lang="cs-CZ"/>
              <a:t> </a:t>
            </a:r>
            <a:r>
              <a:rPr lang="cs-CZ" err="1"/>
              <a:t>international</a:t>
            </a:r>
            <a:r>
              <a:rPr lang="cs-CZ"/>
              <a:t> </a:t>
            </a:r>
            <a:r>
              <a:rPr lang="cs-CZ" err="1"/>
              <a:t>cooperation</a:t>
            </a:r>
            <a:r>
              <a:rPr lang="cs-CZ"/>
              <a:t>. </a:t>
            </a:r>
            <a:r>
              <a:rPr lang="cs-CZ" err="1"/>
              <a:t>Embassies</a:t>
            </a:r>
            <a:r>
              <a:rPr lang="cs-CZ"/>
              <a:t> and Czech </a:t>
            </a:r>
            <a:r>
              <a:rPr lang="cs-CZ" err="1"/>
              <a:t>Centres</a:t>
            </a:r>
            <a:r>
              <a:rPr lang="cs-CZ"/>
              <a:t> </a:t>
            </a:r>
            <a:r>
              <a:rPr lang="cs-CZ" err="1"/>
              <a:t>abroad</a:t>
            </a:r>
            <a:r>
              <a:rPr lang="cs-CZ"/>
              <a:t> play a </a:t>
            </a:r>
            <a:r>
              <a:rPr lang="cs-CZ" err="1"/>
              <a:t>crucial</a:t>
            </a:r>
            <a:r>
              <a:rPr lang="cs-CZ"/>
              <a:t> role in these </a:t>
            </a:r>
            <a:r>
              <a:rPr lang="cs-CZ" err="1"/>
              <a:t>efforts</a:t>
            </a:r>
            <a:r>
              <a:rPr lang="cs-CZ"/>
              <a:t> by </a:t>
            </a:r>
            <a:r>
              <a:rPr lang="cs-CZ" err="1"/>
              <a:t>disseminating</a:t>
            </a:r>
            <a:r>
              <a:rPr lang="cs-CZ"/>
              <a:t> </a:t>
            </a:r>
            <a:r>
              <a:rPr lang="cs-CZ" err="1"/>
              <a:t>information</a:t>
            </a:r>
            <a:r>
              <a:rPr lang="cs-CZ"/>
              <a:t> and </a:t>
            </a:r>
            <a:r>
              <a:rPr lang="cs-CZ" err="1"/>
              <a:t>offers</a:t>
            </a:r>
            <a:r>
              <a:rPr lang="cs-CZ"/>
              <a:t> </a:t>
            </a:r>
            <a:r>
              <a:rPr lang="cs-CZ" err="1"/>
              <a:t>of</a:t>
            </a:r>
            <a:r>
              <a:rPr lang="cs-CZ"/>
              <a:t> </a:t>
            </a:r>
            <a:r>
              <a:rPr lang="cs-CZ" err="1"/>
              <a:t>cooperation</a:t>
            </a:r>
            <a:r>
              <a:rPr lang="cs-CZ"/>
              <a:t>. </a:t>
            </a:r>
          </a:p>
          <a:p>
            <a:endParaRPr lang="cs-CZ"/>
          </a:p>
        </p:txBody>
      </p:sp>
      <p:sp>
        <p:nvSpPr>
          <p:cNvPr id="4" name="Zástupný symbol pro číslo snímku 3"/>
          <p:cNvSpPr>
            <a:spLocks noGrp="1"/>
          </p:cNvSpPr>
          <p:nvPr>
            <p:ph type="sldNum" sz="quarter" idx="5"/>
          </p:nvPr>
        </p:nvSpPr>
        <p:spPr/>
        <p:txBody>
          <a:bodyPr/>
          <a:lstStyle/>
          <a:p>
            <a:fld id="{03237127-FF2E-4CDC-903D-A0EABF8DCE59}" type="slidenum">
              <a:rPr lang="cs-CZ" smtClean="0"/>
              <a:t>11</a:t>
            </a:fld>
            <a:endParaRPr lang="cs-CZ"/>
          </a:p>
        </p:txBody>
      </p:sp>
    </p:spTree>
    <p:extLst>
      <p:ext uri="{BB962C8B-B14F-4D97-AF65-F5344CB8AC3E}">
        <p14:creationId xmlns:p14="http://schemas.microsoft.com/office/powerpoint/2010/main" val="42408077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a:t>Study in </a:t>
            </a:r>
            <a:r>
              <a:rPr lang="cs-CZ" err="1"/>
              <a:t>Czechia</a:t>
            </a:r>
            <a:r>
              <a:rPr lang="cs-CZ"/>
              <a:t> </a:t>
            </a:r>
            <a:r>
              <a:rPr lang="cs-CZ" err="1"/>
              <a:t>promotes</a:t>
            </a:r>
            <a:r>
              <a:rPr lang="cs-CZ"/>
              <a:t> Czech </a:t>
            </a:r>
            <a:r>
              <a:rPr lang="cs-CZ" err="1"/>
              <a:t>universities</a:t>
            </a:r>
            <a:r>
              <a:rPr lang="cs-CZ"/>
              <a:t> to </a:t>
            </a:r>
            <a:r>
              <a:rPr lang="cs-CZ" err="1"/>
              <a:t>international</a:t>
            </a:r>
            <a:r>
              <a:rPr lang="cs-CZ"/>
              <a:t> </a:t>
            </a:r>
            <a:r>
              <a:rPr lang="cs-CZ" err="1"/>
              <a:t>students</a:t>
            </a:r>
            <a:r>
              <a:rPr lang="cs-CZ"/>
              <a:t> </a:t>
            </a:r>
            <a:r>
              <a:rPr lang="cs-CZ" err="1"/>
              <a:t>primarily</a:t>
            </a:r>
            <a:r>
              <a:rPr lang="cs-CZ"/>
              <a:t> </a:t>
            </a:r>
            <a:r>
              <a:rPr lang="cs-CZ" err="1"/>
              <a:t>through</a:t>
            </a:r>
            <a:r>
              <a:rPr lang="cs-CZ"/>
              <a:t> </a:t>
            </a:r>
            <a:r>
              <a:rPr lang="cs-CZ" err="1"/>
              <a:t>digital</a:t>
            </a:r>
            <a:r>
              <a:rPr lang="cs-CZ"/>
              <a:t> </a:t>
            </a:r>
            <a:r>
              <a:rPr lang="cs-CZ" err="1"/>
              <a:t>channels</a:t>
            </a:r>
            <a:r>
              <a:rPr lang="cs-CZ"/>
              <a:t>, </a:t>
            </a:r>
            <a:r>
              <a:rPr lang="cs-CZ" err="1"/>
              <a:t>including</a:t>
            </a:r>
            <a:r>
              <a:rPr lang="cs-CZ"/>
              <a:t> </a:t>
            </a:r>
            <a:r>
              <a:rPr lang="cs-CZ" err="1"/>
              <a:t>social</a:t>
            </a:r>
            <a:r>
              <a:rPr lang="cs-CZ"/>
              <a:t> media </a:t>
            </a:r>
            <a:r>
              <a:rPr lang="cs-CZ" err="1"/>
              <a:t>platforms</a:t>
            </a:r>
            <a:r>
              <a:rPr lang="cs-CZ"/>
              <a:t> </a:t>
            </a:r>
            <a:r>
              <a:rPr lang="cs-CZ" err="1"/>
              <a:t>like</a:t>
            </a:r>
            <a:r>
              <a:rPr lang="cs-CZ"/>
              <a:t> Facebook, Instagram, and YouTube. </a:t>
            </a:r>
            <a:r>
              <a:rPr lang="cs-CZ" err="1"/>
              <a:t>The</a:t>
            </a:r>
            <a:r>
              <a:rPr lang="cs-CZ"/>
              <a:t> </a:t>
            </a:r>
            <a:r>
              <a:rPr lang="cs-CZ" err="1"/>
              <a:t>website</a:t>
            </a:r>
            <a:r>
              <a:rPr lang="cs-CZ"/>
              <a:t> and </a:t>
            </a:r>
            <a:r>
              <a:rPr lang="cs-CZ" err="1"/>
              <a:t>interactive</a:t>
            </a:r>
            <a:r>
              <a:rPr lang="cs-CZ"/>
              <a:t> </a:t>
            </a:r>
            <a:r>
              <a:rPr lang="cs-CZ" err="1"/>
              <a:t>portal</a:t>
            </a:r>
            <a:r>
              <a:rPr lang="cs-CZ"/>
              <a:t> </a:t>
            </a:r>
            <a:r>
              <a:rPr lang="cs-CZ" err="1"/>
              <a:t>provide</a:t>
            </a:r>
            <a:r>
              <a:rPr lang="cs-CZ"/>
              <a:t> a </a:t>
            </a:r>
            <a:r>
              <a:rPr lang="cs-CZ" err="1"/>
              <a:t>wealth</a:t>
            </a:r>
            <a:r>
              <a:rPr lang="cs-CZ"/>
              <a:t> </a:t>
            </a:r>
            <a:r>
              <a:rPr lang="cs-CZ" err="1"/>
              <a:t>of</a:t>
            </a:r>
            <a:r>
              <a:rPr lang="cs-CZ"/>
              <a:t> </a:t>
            </a:r>
            <a:r>
              <a:rPr lang="cs-CZ" err="1"/>
              <a:t>information</a:t>
            </a:r>
            <a:r>
              <a:rPr lang="cs-CZ"/>
              <a:t> on study </a:t>
            </a:r>
            <a:r>
              <a:rPr lang="cs-CZ" err="1"/>
              <a:t>programs</a:t>
            </a:r>
            <a:r>
              <a:rPr lang="cs-CZ"/>
              <a:t>, visa </a:t>
            </a:r>
            <a:r>
              <a:rPr lang="cs-CZ" err="1"/>
              <a:t>procedures</a:t>
            </a:r>
            <a:r>
              <a:rPr lang="cs-CZ"/>
              <a:t>, </a:t>
            </a:r>
            <a:r>
              <a:rPr lang="cs-CZ" err="1"/>
              <a:t>accommodation</a:t>
            </a:r>
            <a:r>
              <a:rPr lang="cs-CZ"/>
              <a:t>, and student </a:t>
            </a:r>
            <a:r>
              <a:rPr lang="cs-CZ" err="1"/>
              <a:t>life</a:t>
            </a:r>
            <a:r>
              <a:rPr lang="cs-CZ"/>
              <a:t>. Study in </a:t>
            </a:r>
            <a:r>
              <a:rPr lang="cs-CZ" err="1"/>
              <a:t>Czechia</a:t>
            </a:r>
            <a:r>
              <a:rPr lang="cs-CZ"/>
              <a:t> </a:t>
            </a:r>
            <a:r>
              <a:rPr lang="cs-CZ" err="1"/>
              <a:t>also</a:t>
            </a:r>
            <a:r>
              <a:rPr lang="cs-CZ"/>
              <a:t> </a:t>
            </a:r>
            <a:r>
              <a:rPr lang="cs-CZ" err="1"/>
              <a:t>runs</a:t>
            </a:r>
            <a:r>
              <a:rPr lang="cs-CZ"/>
              <a:t> online </a:t>
            </a:r>
            <a:r>
              <a:rPr lang="cs-CZ" err="1"/>
              <a:t>campaigns</a:t>
            </a:r>
            <a:r>
              <a:rPr lang="cs-CZ"/>
              <a:t> and </a:t>
            </a:r>
            <a:r>
              <a:rPr lang="cs-CZ" err="1"/>
              <a:t>works</a:t>
            </a:r>
            <a:r>
              <a:rPr lang="cs-CZ"/>
              <a:t> </a:t>
            </a:r>
            <a:r>
              <a:rPr lang="cs-CZ" err="1"/>
              <a:t>closely</a:t>
            </a:r>
            <a:r>
              <a:rPr lang="cs-CZ"/>
              <a:t> </a:t>
            </a:r>
            <a:r>
              <a:rPr lang="cs-CZ" err="1"/>
              <a:t>with</a:t>
            </a:r>
            <a:r>
              <a:rPr lang="cs-CZ"/>
              <a:t> </a:t>
            </a:r>
            <a:r>
              <a:rPr lang="cs-CZ" err="1"/>
              <a:t>universities</a:t>
            </a:r>
            <a:r>
              <a:rPr lang="cs-CZ"/>
              <a:t> and </a:t>
            </a:r>
            <a:r>
              <a:rPr lang="cs-CZ" err="1"/>
              <a:t>embassies</a:t>
            </a:r>
            <a:r>
              <a:rPr lang="cs-CZ"/>
              <a:t> to </a:t>
            </a:r>
            <a:r>
              <a:rPr lang="cs-CZ" err="1"/>
              <a:t>help</a:t>
            </a:r>
            <a:r>
              <a:rPr lang="cs-CZ"/>
              <a:t> </a:t>
            </a:r>
            <a:r>
              <a:rPr lang="cs-CZ" err="1"/>
              <a:t>students</a:t>
            </a:r>
            <a:r>
              <a:rPr lang="cs-CZ"/>
              <a:t> make </a:t>
            </a:r>
            <a:r>
              <a:rPr lang="cs-CZ" err="1"/>
              <a:t>informed</a:t>
            </a:r>
            <a:r>
              <a:rPr lang="cs-CZ"/>
              <a:t> </a:t>
            </a:r>
            <a:r>
              <a:rPr lang="cs-CZ" err="1"/>
              <a:t>decisions</a:t>
            </a:r>
            <a:r>
              <a:rPr lang="cs-CZ"/>
              <a:t> </a:t>
            </a:r>
            <a:r>
              <a:rPr lang="cs-CZ" err="1"/>
              <a:t>about</a:t>
            </a:r>
            <a:r>
              <a:rPr lang="cs-CZ"/>
              <a:t> </a:t>
            </a:r>
            <a:r>
              <a:rPr lang="cs-CZ" err="1"/>
              <a:t>studying</a:t>
            </a:r>
            <a:r>
              <a:rPr lang="cs-CZ"/>
              <a:t> in </a:t>
            </a:r>
            <a:r>
              <a:rPr lang="cs-CZ" err="1"/>
              <a:t>Czechia</a:t>
            </a:r>
            <a:r>
              <a:rPr lang="cs-CZ"/>
              <a:t>.</a:t>
            </a:r>
          </a:p>
        </p:txBody>
      </p:sp>
      <p:sp>
        <p:nvSpPr>
          <p:cNvPr id="4" name="Zástupný symbol pro číslo snímku 3"/>
          <p:cNvSpPr>
            <a:spLocks noGrp="1"/>
          </p:cNvSpPr>
          <p:nvPr>
            <p:ph type="sldNum" sz="quarter" idx="5"/>
          </p:nvPr>
        </p:nvSpPr>
        <p:spPr/>
        <p:txBody>
          <a:bodyPr/>
          <a:lstStyle/>
          <a:p>
            <a:fld id="{03237127-FF2E-4CDC-903D-A0EABF8DCE59}" type="slidenum">
              <a:rPr lang="cs-CZ" smtClean="0"/>
              <a:t>12</a:t>
            </a:fld>
            <a:endParaRPr lang="cs-CZ"/>
          </a:p>
        </p:txBody>
      </p:sp>
    </p:spTree>
    <p:extLst>
      <p:ext uri="{BB962C8B-B14F-4D97-AF65-F5344CB8AC3E}">
        <p14:creationId xmlns:p14="http://schemas.microsoft.com/office/powerpoint/2010/main" val="24145156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a:t>Study in </a:t>
            </a:r>
            <a:r>
              <a:rPr lang="cs-CZ" err="1"/>
              <a:t>Czechia</a:t>
            </a:r>
            <a:r>
              <a:rPr lang="cs-CZ"/>
              <a:t> </a:t>
            </a:r>
            <a:r>
              <a:rPr lang="cs-CZ" err="1"/>
              <a:t>website</a:t>
            </a:r>
            <a:r>
              <a:rPr lang="cs-CZ"/>
              <a:t> </a:t>
            </a:r>
            <a:r>
              <a:rPr lang="cs-CZ" err="1"/>
              <a:t>is</a:t>
            </a:r>
            <a:r>
              <a:rPr lang="cs-CZ"/>
              <a:t> </a:t>
            </a:r>
            <a:r>
              <a:rPr lang="cs-CZ" err="1"/>
              <a:t>designed</a:t>
            </a:r>
            <a:r>
              <a:rPr lang="cs-CZ"/>
              <a:t> to </a:t>
            </a:r>
            <a:r>
              <a:rPr lang="cs-CZ" err="1"/>
              <a:t>be</a:t>
            </a:r>
            <a:r>
              <a:rPr lang="cs-CZ"/>
              <a:t> a </a:t>
            </a:r>
            <a:r>
              <a:rPr lang="cs-CZ" err="1"/>
              <a:t>comprehensive</a:t>
            </a:r>
            <a:r>
              <a:rPr lang="cs-CZ"/>
              <a:t> </a:t>
            </a:r>
            <a:r>
              <a:rPr lang="cs-CZ" err="1"/>
              <a:t>guide</a:t>
            </a:r>
            <a:r>
              <a:rPr lang="cs-CZ"/>
              <a:t> </a:t>
            </a:r>
            <a:r>
              <a:rPr lang="cs-CZ" err="1"/>
              <a:t>for</a:t>
            </a:r>
            <a:r>
              <a:rPr lang="cs-CZ"/>
              <a:t> </a:t>
            </a:r>
            <a:r>
              <a:rPr lang="cs-CZ" err="1"/>
              <a:t>international</a:t>
            </a:r>
            <a:r>
              <a:rPr lang="cs-CZ"/>
              <a:t> </a:t>
            </a:r>
            <a:r>
              <a:rPr lang="cs-CZ" err="1"/>
              <a:t>students</a:t>
            </a:r>
            <a:r>
              <a:rPr lang="cs-CZ"/>
              <a:t>. It </a:t>
            </a:r>
            <a:r>
              <a:rPr lang="cs-CZ" err="1"/>
              <a:t>covers</a:t>
            </a:r>
            <a:r>
              <a:rPr lang="cs-CZ"/>
              <a:t> </a:t>
            </a:r>
            <a:r>
              <a:rPr lang="cs-CZ" err="1"/>
              <a:t>essential</a:t>
            </a:r>
            <a:r>
              <a:rPr lang="cs-CZ"/>
              <a:t> </a:t>
            </a:r>
            <a:r>
              <a:rPr lang="cs-CZ" err="1"/>
              <a:t>topics</a:t>
            </a:r>
            <a:r>
              <a:rPr lang="cs-CZ"/>
              <a:t> such as visa </a:t>
            </a:r>
            <a:r>
              <a:rPr lang="cs-CZ" err="1"/>
              <a:t>procedures</a:t>
            </a:r>
            <a:r>
              <a:rPr lang="cs-CZ"/>
              <a:t>, </a:t>
            </a:r>
            <a:r>
              <a:rPr lang="cs-CZ" err="1"/>
              <a:t>scholarships</a:t>
            </a:r>
            <a:r>
              <a:rPr lang="cs-CZ"/>
              <a:t>, </a:t>
            </a:r>
            <a:r>
              <a:rPr lang="cs-CZ" err="1"/>
              <a:t>accommodation</a:t>
            </a:r>
            <a:r>
              <a:rPr lang="cs-CZ"/>
              <a:t>, and </a:t>
            </a:r>
            <a:r>
              <a:rPr lang="cs-CZ" err="1"/>
              <a:t>healthcare</a:t>
            </a:r>
            <a:r>
              <a:rPr lang="cs-CZ"/>
              <a:t>. </a:t>
            </a:r>
            <a:r>
              <a:rPr lang="cs-CZ" err="1"/>
              <a:t>Students</a:t>
            </a:r>
            <a:r>
              <a:rPr lang="cs-CZ"/>
              <a:t> </a:t>
            </a:r>
            <a:r>
              <a:rPr lang="cs-CZ" err="1"/>
              <a:t>can</a:t>
            </a:r>
            <a:r>
              <a:rPr lang="cs-CZ"/>
              <a:t> </a:t>
            </a:r>
            <a:r>
              <a:rPr lang="cs-CZ" err="1"/>
              <a:t>also</a:t>
            </a:r>
            <a:r>
              <a:rPr lang="cs-CZ"/>
              <a:t> </a:t>
            </a:r>
            <a:r>
              <a:rPr lang="cs-CZ" err="1"/>
              <a:t>find</a:t>
            </a:r>
            <a:r>
              <a:rPr lang="cs-CZ"/>
              <a:t> </a:t>
            </a:r>
            <a:r>
              <a:rPr lang="cs-CZ" err="1"/>
              <a:t>valuable</a:t>
            </a:r>
            <a:r>
              <a:rPr lang="cs-CZ"/>
              <a:t> </a:t>
            </a:r>
            <a:r>
              <a:rPr lang="cs-CZ" err="1"/>
              <a:t>information</a:t>
            </a:r>
            <a:r>
              <a:rPr lang="cs-CZ"/>
              <a:t> on </a:t>
            </a:r>
            <a:r>
              <a:rPr lang="cs-CZ" err="1"/>
              <a:t>working</a:t>
            </a:r>
            <a:r>
              <a:rPr lang="cs-CZ"/>
              <a:t> </a:t>
            </a:r>
            <a:r>
              <a:rPr lang="cs-CZ" err="1"/>
              <a:t>during</a:t>
            </a:r>
            <a:r>
              <a:rPr lang="cs-CZ"/>
              <a:t> and </a:t>
            </a:r>
            <a:r>
              <a:rPr lang="cs-CZ" err="1"/>
              <a:t>after</a:t>
            </a:r>
            <a:r>
              <a:rPr lang="cs-CZ"/>
              <a:t> </a:t>
            </a:r>
            <a:r>
              <a:rPr lang="cs-CZ" err="1"/>
              <a:t>their</a:t>
            </a:r>
            <a:r>
              <a:rPr lang="cs-CZ"/>
              <a:t> </a:t>
            </a:r>
            <a:r>
              <a:rPr lang="cs-CZ" err="1"/>
              <a:t>studies</a:t>
            </a:r>
            <a:r>
              <a:rPr lang="cs-CZ"/>
              <a:t>, </a:t>
            </a:r>
            <a:r>
              <a:rPr lang="cs-CZ" err="1"/>
              <a:t>making</a:t>
            </a:r>
            <a:r>
              <a:rPr lang="cs-CZ"/>
              <a:t> </a:t>
            </a:r>
            <a:r>
              <a:rPr lang="cs-CZ" err="1"/>
              <a:t>Czechia</a:t>
            </a:r>
            <a:r>
              <a:rPr lang="cs-CZ"/>
              <a:t> not </a:t>
            </a:r>
            <a:r>
              <a:rPr lang="cs-CZ" err="1"/>
              <a:t>only</a:t>
            </a:r>
            <a:r>
              <a:rPr lang="cs-CZ"/>
              <a:t> a </a:t>
            </a:r>
            <a:r>
              <a:rPr lang="cs-CZ" err="1"/>
              <a:t>great</a:t>
            </a:r>
            <a:r>
              <a:rPr lang="cs-CZ"/>
              <a:t> place to study but </a:t>
            </a:r>
            <a:r>
              <a:rPr lang="cs-CZ" err="1"/>
              <a:t>also</a:t>
            </a:r>
            <a:r>
              <a:rPr lang="cs-CZ"/>
              <a:t> to live and build a </a:t>
            </a:r>
            <a:r>
              <a:rPr lang="cs-CZ" err="1"/>
              <a:t>career</a:t>
            </a:r>
            <a:r>
              <a:rPr lang="cs-CZ"/>
              <a:t>.</a:t>
            </a:r>
            <a:endParaRPr lang="en-US"/>
          </a:p>
        </p:txBody>
      </p:sp>
      <p:sp>
        <p:nvSpPr>
          <p:cNvPr id="4" name="Zástupný symbol pro číslo snímku 3"/>
          <p:cNvSpPr>
            <a:spLocks noGrp="1"/>
          </p:cNvSpPr>
          <p:nvPr>
            <p:ph type="sldNum" sz="quarter" idx="5"/>
          </p:nvPr>
        </p:nvSpPr>
        <p:spPr/>
        <p:txBody>
          <a:bodyPr/>
          <a:lstStyle/>
          <a:p>
            <a:fld id="{FAB4AC75-54AE-4747-A9EE-78A268B76863}" type="slidenum">
              <a:rPr lang="cs-CZ" smtClean="0"/>
              <a:t>13</a:t>
            </a:fld>
            <a:endParaRPr lang="cs-CZ"/>
          </a:p>
        </p:txBody>
      </p:sp>
    </p:spTree>
    <p:extLst>
      <p:ext uri="{BB962C8B-B14F-4D97-AF65-F5344CB8AC3E}">
        <p14:creationId xmlns:p14="http://schemas.microsoft.com/office/powerpoint/2010/main" val="12085679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en-GB"/>
              <a:t>Looking for the perfect study programme can be quite overwhelming, as each university has the list of their programmes on their own website. STUDY IN portal deals with that problem. Y</a:t>
            </a:r>
            <a:r>
              <a:rPr lang="en-US" err="1"/>
              <a:t>ou</a:t>
            </a:r>
            <a:r>
              <a:rPr lang="en-US"/>
              <a:t> can search using keywords and filter the results, for example by level of study, city, name of the institution or program and more. Prospective students and/or partners find everything at one place. </a:t>
            </a:r>
          </a:p>
        </p:txBody>
      </p:sp>
      <p:sp>
        <p:nvSpPr>
          <p:cNvPr id="4" name="Zástupný symbol pro číslo snímku 3"/>
          <p:cNvSpPr>
            <a:spLocks noGrp="1"/>
          </p:cNvSpPr>
          <p:nvPr>
            <p:ph type="sldNum" sz="quarter" idx="5"/>
          </p:nvPr>
        </p:nvSpPr>
        <p:spPr/>
        <p:txBody>
          <a:bodyPr/>
          <a:lstStyle/>
          <a:p>
            <a:fld id="{FAB4AC75-54AE-4747-A9EE-78A268B76863}" type="slidenum">
              <a:rPr lang="cs-CZ" smtClean="0"/>
              <a:t>14</a:t>
            </a:fld>
            <a:endParaRPr lang="cs-CZ"/>
          </a:p>
        </p:txBody>
      </p:sp>
    </p:spTree>
    <p:extLst>
      <p:ext uri="{BB962C8B-B14F-4D97-AF65-F5344CB8AC3E}">
        <p14:creationId xmlns:p14="http://schemas.microsoft.com/office/powerpoint/2010/main" val="1406605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en-GB"/>
              <a:t>- You may also download our brochures and student leaflets </a:t>
            </a:r>
            <a:r>
              <a:rPr lang="cs-CZ"/>
              <a:t>to </a:t>
            </a:r>
            <a:r>
              <a:rPr lang="cs-CZ" err="1"/>
              <a:t>read</a:t>
            </a:r>
            <a:r>
              <a:rPr lang="cs-CZ"/>
              <a:t> up </a:t>
            </a:r>
            <a:r>
              <a:rPr lang="cs-CZ" err="1"/>
              <a:t>even</a:t>
            </a:r>
            <a:r>
              <a:rPr lang="cs-CZ"/>
              <a:t> more</a:t>
            </a:r>
            <a:r>
              <a:rPr lang="en-GB"/>
              <a:t> about the Czech higher education system and student life.</a:t>
            </a:r>
            <a:endParaRPr lang="en-US"/>
          </a:p>
          <a:p>
            <a:endParaRPr lang="en-US">
              <a:latin typeface="Calibri"/>
              <a:cs typeface="Calibri"/>
            </a:endParaRPr>
          </a:p>
        </p:txBody>
      </p:sp>
      <p:sp>
        <p:nvSpPr>
          <p:cNvPr id="4" name="Zástupný symbol pro číslo snímku 3"/>
          <p:cNvSpPr>
            <a:spLocks noGrp="1"/>
          </p:cNvSpPr>
          <p:nvPr>
            <p:ph type="sldNum" sz="quarter" idx="5"/>
          </p:nvPr>
        </p:nvSpPr>
        <p:spPr/>
        <p:txBody>
          <a:bodyPr/>
          <a:lstStyle/>
          <a:p>
            <a:fld id="{FAB4AC75-54AE-4747-A9EE-78A268B76863}" type="slidenum">
              <a:rPr lang="cs-CZ" smtClean="0"/>
              <a:t>15</a:t>
            </a:fld>
            <a:endParaRPr lang="cs-CZ"/>
          </a:p>
        </p:txBody>
      </p:sp>
    </p:spTree>
    <p:extLst>
      <p:ext uri="{BB962C8B-B14F-4D97-AF65-F5344CB8AC3E}">
        <p14:creationId xmlns:p14="http://schemas.microsoft.com/office/powerpoint/2010/main" val="23906120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en-US"/>
              <a:t>More information on student living and studying experiences can be found in Study in Czechia report (how many international students are in Czechia and from which countries, well are international students integrated, how they feel about visa applications </a:t>
            </a:r>
            <a:r>
              <a:rPr lang="en-US" err="1"/>
              <a:t>etc</a:t>
            </a:r>
            <a:r>
              <a:rPr lang="en-US"/>
              <a:t>). </a:t>
            </a:r>
            <a:endParaRPr lang="cs-CZ"/>
          </a:p>
        </p:txBody>
      </p:sp>
      <p:sp>
        <p:nvSpPr>
          <p:cNvPr id="4" name="Zástupný symbol pro číslo snímku 3"/>
          <p:cNvSpPr>
            <a:spLocks noGrp="1"/>
          </p:cNvSpPr>
          <p:nvPr>
            <p:ph type="sldNum" sz="quarter" idx="5"/>
          </p:nvPr>
        </p:nvSpPr>
        <p:spPr/>
        <p:txBody>
          <a:bodyPr/>
          <a:lstStyle/>
          <a:p>
            <a:fld id="{FAB4AC75-54AE-4747-A9EE-78A268B76863}" type="slidenum">
              <a:rPr lang="cs-CZ" smtClean="0"/>
              <a:t>16</a:t>
            </a:fld>
            <a:endParaRPr lang="cs-CZ"/>
          </a:p>
        </p:txBody>
      </p:sp>
    </p:spTree>
    <p:extLst>
      <p:ext uri="{BB962C8B-B14F-4D97-AF65-F5344CB8AC3E}">
        <p14:creationId xmlns:p14="http://schemas.microsoft.com/office/powerpoint/2010/main" val="31473285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en-US">
                <a:latin typeface="Calibri"/>
                <a:cs typeface="Calibri"/>
              </a:rPr>
              <a:t>Active social media is an important tool in student recruitment. The main focus is on </a:t>
            </a:r>
            <a:r>
              <a:rPr lang="en-US" err="1">
                <a:latin typeface="Calibri"/>
                <a:cs typeface="Calibri"/>
              </a:rPr>
              <a:t>instagram</a:t>
            </a:r>
            <a:r>
              <a:rPr lang="en-US">
                <a:latin typeface="Calibri"/>
                <a:cs typeface="Calibri"/>
              </a:rPr>
              <a:t>, where the Study in Czechia team provides support for prospective and current international students, reshares interesting post of universities and spreads brand awareness. </a:t>
            </a:r>
          </a:p>
        </p:txBody>
      </p:sp>
      <p:sp>
        <p:nvSpPr>
          <p:cNvPr id="4" name="Zástupný symbol pro číslo snímku 3"/>
          <p:cNvSpPr>
            <a:spLocks noGrp="1"/>
          </p:cNvSpPr>
          <p:nvPr>
            <p:ph type="sldNum" sz="quarter" idx="5"/>
          </p:nvPr>
        </p:nvSpPr>
        <p:spPr/>
        <p:txBody>
          <a:bodyPr/>
          <a:lstStyle/>
          <a:p>
            <a:fld id="{FAB4AC75-54AE-4747-A9EE-78A268B76863}" type="slidenum">
              <a:rPr lang="cs-CZ" smtClean="0"/>
              <a:t>17</a:t>
            </a:fld>
            <a:endParaRPr lang="cs-CZ"/>
          </a:p>
        </p:txBody>
      </p:sp>
    </p:spTree>
    <p:extLst>
      <p:ext uri="{BB962C8B-B14F-4D97-AF65-F5344CB8AC3E}">
        <p14:creationId xmlns:p14="http://schemas.microsoft.com/office/powerpoint/2010/main" val="21043588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en-US"/>
              <a:t>Are you wondering what will happen with the students after they graduate? Based on our study, around 45% of students intend to stay in Czechia, the rest either return to their country or move elsewhere for job opportunities.</a:t>
            </a:r>
            <a:endParaRPr lang="cs-CZ"/>
          </a:p>
        </p:txBody>
      </p:sp>
      <p:sp>
        <p:nvSpPr>
          <p:cNvPr id="4" name="Zástupný symbol pro číslo snímku 3"/>
          <p:cNvSpPr>
            <a:spLocks noGrp="1"/>
          </p:cNvSpPr>
          <p:nvPr>
            <p:ph type="sldNum" sz="quarter" idx="5"/>
          </p:nvPr>
        </p:nvSpPr>
        <p:spPr/>
        <p:txBody>
          <a:bodyPr/>
          <a:lstStyle/>
          <a:p>
            <a:fld id="{FAB4AC75-54AE-4747-A9EE-78A268B76863}" type="slidenum">
              <a:rPr lang="cs-CZ" smtClean="0"/>
              <a:t>18</a:t>
            </a:fld>
            <a:endParaRPr lang="cs-CZ"/>
          </a:p>
        </p:txBody>
      </p:sp>
    </p:spTree>
    <p:extLst>
      <p:ext uri="{BB962C8B-B14F-4D97-AF65-F5344CB8AC3E}">
        <p14:creationId xmlns:p14="http://schemas.microsoft.com/office/powerpoint/2010/main" val="2006094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a:t>At last but not least </a:t>
            </a:r>
            <a:r>
              <a:rPr lang="cs-CZ" err="1"/>
              <a:t>we</a:t>
            </a:r>
            <a:r>
              <a:rPr lang="cs-CZ"/>
              <a:t> </a:t>
            </a:r>
            <a:r>
              <a:rPr lang="cs-CZ" err="1"/>
              <a:t>would</a:t>
            </a:r>
            <a:r>
              <a:rPr lang="cs-CZ"/>
              <a:t> </a:t>
            </a:r>
            <a:r>
              <a:rPr lang="cs-CZ" err="1"/>
              <a:t>like</a:t>
            </a:r>
            <a:r>
              <a:rPr lang="cs-CZ"/>
              <a:t> to </a:t>
            </a:r>
            <a:r>
              <a:rPr lang="cs-CZ" err="1"/>
              <a:t>highlight</a:t>
            </a:r>
            <a:r>
              <a:rPr lang="cs-CZ"/>
              <a:t> </a:t>
            </a:r>
            <a:r>
              <a:rPr lang="cs-CZ" err="1"/>
              <a:t>the</a:t>
            </a:r>
            <a:r>
              <a:rPr lang="cs-CZ"/>
              <a:t> </a:t>
            </a:r>
            <a:r>
              <a:rPr lang="cs-CZ" err="1"/>
              <a:t>Czechia</a:t>
            </a:r>
            <a:r>
              <a:rPr lang="cs-CZ"/>
              <a:t> </a:t>
            </a:r>
            <a:r>
              <a:rPr lang="cs-CZ" err="1"/>
              <a:t>Alumni</a:t>
            </a:r>
            <a:r>
              <a:rPr lang="cs-CZ"/>
              <a:t> </a:t>
            </a:r>
            <a:r>
              <a:rPr lang="cs-CZ" err="1"/>
              <a:t>Programme</a:t>
            </a:r>
            <a:r>
              <a:rPr lang="cs-CZ"/>
              <a:t>, </a:t>
            </a:r>
            <a:r>
              <a:rPr lang="cs-CZ" err="1"/>
              <a:t>which</a:t>
            </a:r>
            <a:r>
              <a:rPr lang="cs-CZ"/>
              <a:t> </a:t>
            </a:r>
            <a:r>
              <a:rPr lang="cs-CZ" err="1"/>
              <a:t>helps</a:t>
            </a:r>
            <a:r>
              <a:rPr lang="cs-CZ"/>
              <a:t> </a:t>
            </a:r>
            <a:r>
              <a:rPr lang="cs-CZ" err="1"/>
              <a:t>international</a:t>
            </a:r>
            <a:r>
              <a:rPr lang="cs-CZ"/>
              <a:t> </a:t>
            </a:r>
            <a:r>
              <a:rPr lang="cs-CZ" err="1"/>
              <a:t>graduates</a:t>
            </a:r>
            <a:r>
              <a:rPr lang="cs-CZ"/>
              <a:t> </a:t>
            </a:r>
            <a:r>
              <a:rPr lang="cs-CZ" err="1"/>
              <a:t>stay</a:t>
            </a:r>
            <a:r>
              <a:rPr lang="cs-CZ"/>
              <a:t> </a:t>
            </a:r>
            <a:r>
              <a:rPr lang="cs-CZ" err="1"/>
              <a:t>connected</a:t>
            </a:r>
            <a:r>
              <a:rPr lang="cs-CZ"/>
              <a:t> to </a:t>
            </a:r>
            <a:r>
              <a:rPr lang="cs-CZ" err="1"/>
              <a:t>their</a:t>
            </a:r>
            <a:r>
              <a:rPr lang="cs-CZ"/>
              <a:t> alma mater and to </a:t>
            </a:r>
            <a:r>
              <a:rPr lang="cs-CZ" err="1"/>
              <a:t>Czechia</a:t>
            </a:r>
            <a:r>
              <a:rPr lang="cs-CZ"/>
              <a:t>. </a:t>
            </a:r>
            <a:r>
              <a:rPr lang="cs-CZ" err="1"/>
              <a:t>Through</a:t>
            </a:r>
            <a:r>
              <a:rPr lang="cs-CZ"/>
              <a:t> </a:t>
            </a:r>
            <a:r>
              <a:rPr lang="cs-CZ" err="1"/>
              <a:t>this</a:t>
            </a:r>
            <a:r>
              <a:rPr lang="cs-CZ"/>
              <a:t> </a:t>
            </a:r>
            <a:r>
              <a:rPr lang="cs-CZ" err="1"/>
              <a:t>programme</a:t>
            </a:r>
            <a:r>
              <a:rPr lang="cs-CZ"/>
              <a:t>, Study in </a:t>
            </a:r>
            <a:r>
              <a:rPr lang="cs-CZ" err="1"/>
              <a:t>Czechia</a:t>
            </a:r>
            <a:r>
              <a:rPr lang="cs-CZ"/>
              <a:t> </a:t>
            </a:r>
            <a:r>
              <a:rPr lang="cs-CZ" err="1"/>
              <a:t>organises</a:t>
            </a:r>
            <a:r>
              <a:rPr lang="cs-CZ"/>
              <a:t> networking </a:t>
            </a:r>
            <a:r>
              <a:rPr lang="cs-CZ" err="1"/>
              <a:t>events</a:t>
            </a:r>
            <a:r>
              <a:rPr lang="cs-CZ"/>
              <a:t>, </a:t>
            </a:r>
            <a:r>
              <a:rPr lang="cs-CZ" err="1"/>
              <a:t>promotes</a:t>
            </a:r>
            <a:r>
              <a:rPr lang="cs-CZ"/>
              <a:t> </a:t>
            </a:r>
            <a:r>
              <a:rPr lang="cs-CZ" err="1"/>
              <a:t>internships</a:t>
            </a:r>
            <a:r>
              <a:rPr lang="cs-CZ"/>
              <a:t>, and </a:t>
            </a:r>
            <a:r>
              <a:rPr lang="cs-CZ" err="1"/>
              <a:t>offers</a:t>
            </a:r>
            <a:r>
              <a:rPr lang="cs-CZ"/>
              <a:t> </a:t>
            </a:r>
            <a:r>
              <a:rPr lang="cs-CZ" err="1"/>
              <a:t>opportunities</a:t>
            </a:r>
            <a:r>
              <a:rPr lang="cs-CZ"/>
              <a:t> </a:t>
            </a:r>
            <a:r>
              <a:rPr lang="cs-CZ" err="1"/>
              <a:t>for</a:t>
            </a:r>
            <a:r>
              <a:rPr lang="cs-CZ"/>
              <a:t> </a:t>
            </a:r>
            <a:r>
              <a:rPr lang="cs-CZ" err="1"/>
              <a:t>alumni</a:t>
            </a:r>
            <a:r>
              <a:rPr lang="cs-CZ"/>
              <a:t> to </a:t>
            </a:r>
            <a:r>
              <a:rPr lang="cs-CZ" err="1"/>
              <a:t>remain</a:t>
            </a:r>
            <a:r>
              <a:rPr lang="cs-CZ"/>
              <a:t> </a:t>
            </a:r>
            <a:r>
              <a:rPr lang="cs-CZ" err="1"/>
              <a:t>involved</a:t>
            </a:r>
            <a:r>
              <a:rPr lang="cs-CZ"/>
              <a:t> in Czech </a:t>
            </a:r>
            <a:r>
              <a:rPr lang="cs-CZ" err="1"/>
              <a:t>higher</a:t>
            </a:r>
            <a:r>
              <a:rPr lang="cs-CZ"/>
              <a:t> </a:t>
            </a:r>
            <a:r>
              <a:rPr lang="cs-CZ" err="1"/>
              <a:t>education</a:t>
            </a:r>
            <a:r>
              <a:rPr lang="cs-CZ"/>
              <a:t>. </a:t>
            </a:r>
            <a:r>
              <a:rPr lang="cs-CZ" err="1"/>
              <a:t>Staying</a:t>
            </a:r>
            <a:r>
              <a:rPr lang="cs-CZ"/>
              <a:t> in </a:t>
            </a:r>
            <a:r>
              <a:rPr lang="cs-CZ" err="1"/>
              <a:t>touch</a:t>
            </a:r>
            <a:r>
              <a:rPr lang="cs-CZ"/>
              <a:t> </a:t>
            </a:r>
            <a:r>
              <a:rPr lang="cs-CZ" err="1"/>
              <a:t>with</a:t>
            </a:r>
            <a:r>
              <a:rPr lang="cs-CZ"/>
              <a:t> </a:t>
            </a:r>
            <a:r>
              <a:rPr lang="cs-CZ" err="1"/>
              <a:t>Czechia</a:t>
            </a:r>
            <a:r>
              <a:rPr lang="cs-CZ"/>
              <a:t> </a:t>
            </a:r>
            <a:r>
              <a:rPr lang="cs-CZ" err="1"/>
              <a:t>can</a:t>
            </a:r>
            <a:r>
              <a:rPr lang="cs-CZ"/>
              <a:t> lead to </a:t>
            </a:r>
            <a:r>
              <a:rPr lang="cs-CZ" err="1"/>
              <a:t>numerous</a:t>
            </a:r>
            <a:r>
              <a:rPr lang="cs-CZ"/>
              <a:t> </a:t>
            </a:r>
            <a:r>
              <a:rPr lang="cs-CZ" err="1"/>
              <a:t>professional</a:t>
            </a:r>
            <a:r>
              <a:rPr lang="cs-CZ"/>
              <a:t> </a:t>
            </a:r>
            <a:r>
              <a:rPr lang="cs-CZ" err="1"/>
              <a:t>opportunities</a:t>
            </a:r>
            <a:r>
              <a:rPr lang="cs-CZ"/>
              <a:t> </a:t>
            </a:r>
            <a:r>
              <a:rPr lang="cs-CZ" err="1"/>
              <a:t>even</a:t>
            </a:r>
            <a:r>
              <a:rPr lang="cs-CZ"/>
              <a:t> </a:t>
            </a:r>
            <a:r>
              <a:rPr lang="cs-CZ" err="1"/>
              <a:t>after</a:t>
            </a:r>
            <a:r>
              <a:rPr lang="cs-CZ"/>
              <a:t> </a:t>
            </a:r>
            <a:r>
              <a:rPr lang="cs-CZ" err="1"/>
              <a:t>graduation</a:t>
            </a:r>
            <a:r>
              <a:rPr lang="cs-CZ"/>
              <a:t>. </a:t>
            </a:r>
            <a:r>
              <a:rPr lang="en-US"/>
              <a:t>The program is intended for all international students who have studied at a Czech university (without restrictions on the length of study), who identify not only with their alma mater, but also with Czechia and its culture.</a:t>
            </a:r>
            <a:endParaRPr lang="cs-CZ"/>
          </a:p>
          <a:p>
            <a:endParaRPr lang="cs-CZ"/>
          </a:p>
        </p:txBody>
      </p:sp>
      <p:sp>
        <p:nvSpPr>
          <p:cNvPr id="4" name="Zástupný symbol pro číslo snímku 3"/>
          <p:cNvSpPr>
            <a:spLocks noGrp="1"/>
          </p:cNvSpPr>
          <p:nvPr>
            <p:ph type="sldNum" sz="quarter" idx="5"/>
          </p:nvPr>
        </p:nvSpPr>
        <p:spPr/>
        <p:txBody>
          <a:bodyPr/>
          <a:lstStyle/>
          <a:p>
            <a:fld id="{03237127-FF2E-4CDC-903D-A0EABF8DCE59}" type="slidenum">
              <a:rPr lang="cs-CZ" smtClean="0"/>
              <a:t>19</a:t>
            </a:fld>
            <a:endParaRPr lang="cs-CZ"/>
          </a:p>
        </p:txBody>
      </p:sp>
    </p:spTree>
    <p:extLst>
      <p:ext uri="{BB962C8B-B14F-4D97-AF65-F5344CB8AC3E}">
        <p14:creationId xmlns:p14="http://schemas.microsoft.com/office/powerpoint/2010/main" val="796632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en-US"/>
              <a:t>Let’s look at why Czechia is a smart choice for international students.</a:t>
            </a:r>
            <a:endParaRPr lang="cs-CZ"/>
          </a:p>
        </p:txBody>
      </p:sp>
      <p:sp>
        <p:nvSpPr>
          <p:cNvPr id="4" name="Zástupný symbol pro číslo snímku 3"/>
          <p:cNvSpPr>
            <a:spLocks noGrp="1"/>
          </p:cNvSpPr>
          <p:nvPr>
            <p:ph type="sldNum" sz="quarter" idx="5"/>
          </p:nvPr>
        </p:nvSpPr>
        <p:spPr/>
        <p:txBody>
          <a:bodyPr/>
          <a:lstStyle/>
          <a:p>
            <a:fld id="{FAB4AC75-54AE-4747-A9EE-78A268B76863}" type="slidenum">
              <a:rPr lang="cs-CZ" smtClean="0"/>
              <a:t>2</a:t>
            </a:fld>
            <a:endParaRPr lang="cs-CZ"/>
          </a:p>
        </p:txBody>
      </p:sp>
    </p:spTree>
    <p:extLst>
      <p:ext uri="{BB962C8B-B14F-4D97-AF65-F5344CB8AC3E}">
        <p14:creationId xmlns:p14="http://schemas.microsoft.com/office/powerpoint/2010/main" val="41936968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5"/>
          </p:nvPr>
        </p:nvSpPr>
        <p:spPr/>
        <p:txBody>
          <a:bodyPr/>
          <a:lstStyle/>
          <a:p>
            <a:fld id="{FAB4AC75-54AE-4747-A9EE-78A268B76863}" type="slidenum">
              <a:rPr lang="cs-CZ" smtClean="0"/>
              <a:t>22</a:t>
            </a:fld>
            <a:endParaRPr lang="cs-CZ"/>
          </a:p>
        </p:txBody>
      </p:sp>
    </p:spTree>
    <p:extLst>
      <p:ext uri="{BB962C8B-B14F-4D97-AF65-F5344CB8AC3E}">
        <p14:creationId xmlns:p14="http://schemas.microsoft.com/office/powerpoint/2010/main" val="15846288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en-US"/>
              <a:t> As a central European country with a population of over 10 million, Czechia is in the heart of Europe. Czech universities offer over 1,000 study </a:t>
            </a:r>
            <a:r>
              <a:rPr lang="en-US" err="1"/>
              <a:t>programmes</a:t>
            </a:r>
            <a:r>
              <a:rPr lang="en-US"/>
              <a:t> in English and a strong community of international students – out of 300,000 students, 18% are international. </a:t>
            </a:r>
          </a:p>
          <a:p>
            <a:r>
              <a:rPr lang="en-GB"/>
              <a:t>Czechia also belongs among the most peaceful countries in the world (TOP 12). It is only the 3rd most affordable country in Europe. Thanks to its strategic location, it is close to all neighbouring countries (Poland, Germany, Austria, Slovakia) - it only takes 2-3 hours by car, train or bus. </a:t>
            </a:r>
            <a:endParaRPr lang="en-US"/>
          </a:p>
        </p:txBody>
      </p:sp>
      <p:sp>
        <p:nvSpPr>
          <p:cNvPr id="4" name="Zástupný symbol pro číslo snímku 3"/>
          <p:cNvSpPr>
            <a:spLocks noGrp="1"/>
          </p:cNvSpPr>
          <p:nvPr>
            <p:ph type="sldNum" sz="quarter" idx="5"/>
          </p:nvPr>
        </p:nvSpPr>
        <p:spPr/>
        <p:txBody>
          <a:bodyPr/>
          <a:lstStyle/>
          <a:p>
            <a:fld id="{FAB4AC75-54AE-4747-A9EE-78A268B76863}" type="slidenum">
              <a:rPr lang="cs-CZ" smtClean="0"/>
              <a:t>3</a:t>
            </a:fld>
            <a:endParaRPr lang="cs-CZ"/>
          </a:p>
        </p:txBody>
      </p:sp>
    </p:spTree>
    <p:extLst>
      <p:ext uri="{BB962C8B-B14F-4D97-AF65-F5344CB8AC3E}">
        <p14:creationId xmlns:p14="http://schemas.microsoft.com/office/powerpoint/2010/main" val="21004876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a:t>To </a:t>
            </a:r>
            <a:r>
              <a:rPr lang="cs-CZ" err="1"/>
              <a:t>cover</a:t>
            </a:r>
            <a:r>
              <a:rPr lang="cs-CZ"/>
              <a:t> </a:t>
            </a:r>
            <a:r>
              <a:rPr lang="cs-CZ" err="1"/>
              <a:t>your</a:t>
            </a:r>
            <a:r>
              <a:rPr lang="cs-CZ"/>
              <a:t> </a:t>
            </a:r>
            <a:r>
              <a:rPr lang="cs-CZ" err="1"/>
              <a:t>living</a:t>
            </a:r>
            <a:r>
              <a:rPr lang="cs-CZ"/>
              <a:t> </a:t>
            </a:r>
            <a:r>
              <a:rPr lang="cs-CZ" err="1"/>
              <a:t>expenses</a:t>
            </a:r>
            <a:r>
              <a:rPr lang="cs-CZ"/>
              <a:t>, </a:t>
            </a:r>
            <a:r>
              <a:rPr lang="cs-CZ" err="1"/>
              <a:t>you’ll</a:t>
            </a:r>
            <a:r>
              <a:rPr lang="cs-CZ"/>
              <a:t> </a:t>
            </a:r>
            <a:r>
              <a:rPr lang="cs-CZ" err="1"/>
              <a:t>need</a:t>
            </a:r>
            <a:r>
              <a:rPr lang="cs-CZ"/>
              <a:t> </a:t>
            </a:r>
            <a:r>
              <a:rPr lang="cs-CZ" err="1"/>
              <a:t>around</a:t>
            </a:r>
            <a:r>
              <a:rPr lang="cs-CZ"/>
              <a:t> </a:t>
            </a:r>
            <a:r>
              <a:rPr lang="cs-CZ" b="1"/>
              <a:t>EUR 500-750 per </a:t>
            </a:r>
            <a:r>
              <a:rPr lang="cs-CZ" b="1" err="1"/>
              <a:t>month</a:t>
            </a:r>
            <a:r>
              <a:rPr lang="cs-CZ"/>
              <a:t>. </a:t>
            </a:r>
            <a:endParaRPr lang="en-US"/>
          </a:p>
          <a:p>
            <a:r>
              <a:rPr lang="cs-CZ" err="1"/>
              <a:t>Although</a:t>
            </a:r>
            <a:r>
              <a:rPr lang="cs-CZ"/>
              <a:t> </a:t>
            </a:r>
            <a:r>
              <a:rPr lang="cs-CZ" err="1"/>
              <a:t>your</a:t>
            </a:r>
            <a:r>
              <a:rPr lang="cs-CZ"/>
              <a:t> </a:t>
            </a:r>
            <a:r>
              <a:rPr lang="cs-CZ" err="1"/>
              <a:t>monthly</a:t>
            </a:r>
            <a:r>
              <a:rPr lang="cs-CZ"/>
              <a:t> </a:t>
            </a:r>
            <a:r>
              <a:rPr lang="cs-CZ" err="1"/>
              <a:t>costs</a:t>
            </a:r>
            <a:r>
              <a:rPr lang="cs-CZ"/>
              <a:t> </a:t>
            </a:r>
            <a:r>
              <a:rPr lang="cs-CZ" err="1"/>
              <a:t>can</a:t>
            </a:r>
            <a:r>
              <a:rPr lang="cs-CZ"/>
              <a:t> vary </a:t>
            </a:r>
            <a:r>
              <a:rPr lang="cs-CZ" err="1"/>
              <a:t>depending</a:t>
            </a:r>
            <a:r>
              <a:rPr lang="cs-CZ"/>
              <a:t> on </a:t>
            </a:r>
            <a:r>
              <a:rPr lang="cs-CZ" err="1"/>
              <a:t>your</a:t>
            </a:r>
            <a:r>
              <a:rPr lang="cs-CZ"/>
              <a:t> lifestyle, </a:t>
            </a:r>
            <a:r>
              <a:rPr lang="cs-CZ" err="1"/>
              <a:t>what</a:t>
            </a:r>
            <a:r>
              <a:rPr lang="cs-CZ"/>
              <a:t> </a:t>
            </a:r>
            <a:r>
              <a:rPr lang="cs-CZ" err="1"/>
              <a:t>matters</a:t>
            </a:r>
            <a:r>
              <a:rPr lang="cs-CZ"/>
              <a:t> most </a:t>
            </a:r>
            <a:r>
              <a:rPr lang="cs-CZ" err="1"/>
              <a:t>is</a:t>
            </a:r>
            <a:r>
              <a:rPr lang="cs-CZ"/>
              <a:t> </a:t>
            </a:r>
            <a:r>
              <a:rPr lang="cs-CZ" err="1"/>
              <a:t>where</a:t>
            </a:r>
            <a:r>
              <a:rPr lang="cs-CZ"/>
              <a:t> </a:t>
            </a:r>
            <a:r>
              <a:rPr lang="cs-CZ" err="1"/>
              <a:t>you</a:t>
            </a:r>
            <a:r>
              <a:rPr lang="cs-CZ"/>
              <a:t> study. In </a:t>
            </a:r>
            <a:r>
              <a:rPr lang="cs-CZ" err="1"/>
              <a:t>larger</a:t>
            </a:r>
            <a:r>
              <a:rPr lang="cs-CZ"/>
              <a:t> </a:t>
            </a:r>
            <a:r>
              <a:rPr lang="cs-CZ" err="1"/>
              <a:t>cities</a:t>
            </a:r>
            <a:r>
              <a:rPr lang="cs-CZ"/>
              <a:t> </a:t>
            </a:r>
            <a:r>
              <a:rPr lang="cs-CZ" err="1"/>
              <a:t>like</a:t>
            </a:r>
            <a:r>
              <a:rPr lang="cs-CZ"/>
              <a:t> Prague </a:t>
            </a:r>
            <a:r>
              <a:rPr lang="cs-CZ" err="1"/>
              <a:t>or</a:t>
            </a:r>
            <a:r>
              <a:rPr lang="cs-CZ"/>
              <a:t> Brno, </a:t>
            </a:r>
            <a:r>
              <a:rPr lang="cs-CZ" err="1"/>
              <a:t>you’ll</a:t>
            </a:r>
            <a:r>
              <a:rPr lang="cs-CZ"/>
              <a:t> </a:t>
            </a:r>
            <a:r>
              <a:rPr lang="cs-CZ" err="1"/>
              <a:t>pay</a:t>
            </a:r>
            <a:r>
              <a:rPr lang="cs-CZ"/>
              <a:t> more </a:t>
            </a:r>
            <a:r>
              <a:rPr lang="cs-CZ" err="1"/>
              <a:t>for</a:t>
            </a:r>
            <a:r>
              <a:rPr lang="cs-CZ"/>
              <a:t> </a:t>
            </a:r>
            <a:r>
              <a:rPr lang="cs-CZ">
                <a:hlinkClick r:id="rId3"/>
              </a:rPr>
              <a:t>accommodation</a:t>
            </a:r>
            <a:r>
              <a:rPr lang="cs-CZ"/>
              <a:t>, </a:t>
            </a:r>
            <a:r>
              <a:rPr lang="cs-CZ" err="1"/>
              <a:t>which</a:t>
            </a:r>
            <a:r>
              <a:rPr lang="cs-CZ"/>
              <a:t> </a:t>
            </a:r>
            <a:r>
              <a:rPr lang="cs-CZ" err="1"/>
              <a:t>is</a:t>
            </a:r>
            <a:r>
              <a:rPr lang="cs-CZ"/>
              <a:t> </a:t>
            </a:r>
            <a:r>
              <a:rPr lang="cs-CZ" err="1"/>
              <a:t>the</a:t>
            </a:r>
            <a:r>
              <a:rPr lang="cs-CZ"/>
              <a:t> </a:t>
            </a:r>
            <a:r>
              <a:rPr lang="cs-CZ" err="1"/>
              <a:t>biggest</a:t>
            </a:r>
            <a:r>
              <a:rPr lang="cs-CZ"/>
              <a:t> </a:t>
            </a:r>
            <a:r>
              <a:rPr lang="cs-CZ" err="1"/>
              <a:t>expense</a:t>
            </a:r>
            <a:r>
              <a:rPr lang="cs-CZ"/>
              <a:t>. </a:t>
            </a:r>
            <a:r>
              <a:rPr lang="cs-CZ" err="1"/>
              <a:t>However</a:t>
            </a:r>
            <a:r>
              <a:rPr lang="cs-CZ"/>
              <a:t>, </a:t>
            </a:r>
            <a:r>
              <a:rPr lang="cs-CZ" err="1"/>
              <a:t>you</a:t>
            </a:r>
            <a:r>
              <a:rPr lang="cs-CZ"/>
              <a:t> </a:t>
            </a:r>
            <a:r>
              <a:rPr lang="cs-CZ" err="1"/>
              <a:t>can</a:t>
            </a:r>
            <a:r>
              <a:rPr lang="cs-CZ"/>
              <a:t> </a:t>
            </a:r>
            <a:r>
              <a:rPr lang="cs-CZ" err="1"/>
              <a:t>save</a:t>
            </a:r>
            <a:r>
              <a:rPr lang="cs-CZ"/>
              <a:t> </a:t>
            </a:r>
            <a:r>
              <a:rPr lang="cs-CZ" err="1"/>
              <a:t>money</a:t>
            </a:r>
            <a:r>
              <a:rPr lang="cs-CZ"/>
              <a:t> by </a:t>
            </a:r>
            <a:r>
              <a:rPr lang="cs-CZ" err="1"/>
              <a:t>staying</a:t>
            </a:r>
            <a:r>
              <a:rPr lang="cs-CZ"/>
              <a:t> in a student </a:t>
            </a:r>
            <a:r>
              <a:rPr lang="cs-CZ" err="1"/>
              <a:t>dorm</a:t>
            </a:r>
            <a:r>
              <a:rPr lang="cs-CZ"/>
              <a:t>.</a:t>
            </a:r>
            <a:endParaRPr lang="en-US"/>
          </a:p>
          <a:p>
            <a:endParaRPr lang="cs-CZ"/>
          </a:p>
          <a:p>
            <a:r>
              <a:rPr lang="cs-CZ" b="1" err="1"/>
              <a:t>Budgeting</a:t>
            </a:r>
            <a:r>
              <a:rPr lang="cs-CZ" b="1"/>
              <a:t> </a:t>
            </a:r>
            <a:r>
              <a:rPr lang="cs-CZ" b="1" err="1"/>
              <a:t>tips</a:t>
            </a:r>
            <a:endParaRPr lang="cs-CZ" err="1"/>
          </a:p>
          <a:p>
            <a:r>
              <a:rPr lang="cs-CZ"/>
              <a:t>As a student in </a:t>
            </a:r>
            <a:r>
              <a:rPr lang="cs-CZ" err="1"/>
              <a:t>Czechia</a:t>
            </a:r>
            <a:r>
              <a:rPr lang="cs-CZ"/>
              <a:t>, </a:t>
            </a:r>
            <a:r>
              <a:rPr lang="cs-CZ" err="1"/>
              <a:t>you</a:t>
            </a:r>
            <a:r>
              <a:rPr lang="cs-CZ"/>
              <a:t> </a:t>
            </a:r>
            <a:r>
              <a:rPr lang="cs-CZ" err="1"/>
              <a:t>can</a:t>
            </a:r>
            <a:r>
              <a:rPr lang="cs-CZ"/>
              <a:t> </a:t>
            </a:r>
            <a:r>
              <a:rPr lang="cs-CZ" err="1"/>
              <a:t>save</a:t>
            </a:r>
            <a:r>
              <a:rPr lang="cs-CZ"/>
              <a:t> </a:t>
            </a:r>
            <a:r>
              <a:rPr lang="cs-CZ" err="1"/>
              <a:t>money</a:t>
            </a:r>
            <a:r>
              <a:rPr lang="cs-CZ"/>
              <a:t> in many </a:t>
            </a:r>
            <a:r>
              <a:rPr lang="cs-CZ" err="1"/>
              <a:t>ways</a:t>
            </a:r>
            <a:r>
              <a:rPr lang="cs-CZ"/>
              <a:t>. </a:t>
            </a:r>
            <a:r>
              <a:rPr lang="cs-CZ" err="1"/>
              <a:t>We’ve</a:t>
            </a:r>
            <a:r>
              <a:rPr lang="cs-CZ"/>
              <a:t> </a:t>
            </a:r>
            <a:r>
              <a:rPr lang="cs-CZ" err="1"/>
              <a:t>got</a:t>
            </a:r>
            <a:r>
              <a:rPr lang="cs-CZ"/>
              <a:t> </a:t>
            </a:r>
            <a:r>
              <a:rPr lang="cs-CZ" err="1"/>
              <a:t>some</a:t>
            </a:r>
            <a:r>
              <a:rPr lang="cs-CZ"/>
              <a:t> </a:t>
            </a:r>
            <a:r>
              <a:rPr lang="cs-CZ" err="1"/>
              <a:t>tips</a:t>
            </a:r>
            <a:r>
              <a:rPr lang="cs-CZ"/>
              <a:t> </a:t>
            </a:r>
            <a:r>
              <a:rPr lang="cs-CZ" err="1"/>
              <a:t>for</a:t>
            </a:r>
            <a:r>
              <a:rPr lang="cs-CZ"/>
              <a:t> </a:t>
            </a:r>
            <a:r>
              <a:rPr lang="cs-CZ" err="1"/>
              <a:t>you</a:t>
            </a:r>
            <a:r>
              <a:rPr lang="cs-CZ"/>
              <a:t>!</a:t>
            </a:r>
            <a:endParaRPr lang="en-US"/>
          </a:p>
          <a:p>
            <a:endParaRPr lang="cs-CZ"/>
          </a:p>
          <a:p>
            <a:r>
              <a:rPr lang="cs-CZ" b="1"/>
              <a:t>Use </a:t>
            </a:r>
            <a:r>
              <a:rPr lang="cs-CZ" b="1" err="1"/>
              <a:t>your</a:t>
            </a:r>
            <a:r>
              <a:rPr lang="cs-CZ" b="1"/>
              <a:t> student </a:t>
            </a:r>
            <a:r>
              <a:rPr lang="cs-CZ" b="1" err="1"/>
              <a:t>card</a:t>
            </a:r>
            <a:r>
              <a:rPr lang="cs-CZ"/>
              <a:t>. </a:t>
            </a:r>
            <a:r>
              <a:rPr lang="cs-CZ" err="1"/>
              <a:t>You’ll</a:t>
            </a:r>
            <a:r>
              <a:rPr lang="cs-CZ"/>
              <a:t> </a:t>
            </a:r>
            <a:r>
              <a:rPr lang="cs-CZ" err="1"/>
              <a:t>get</a:t>
            </a:r>
            <a:r>
              <a:rPr lang="cs-CZ"/>
              <a:t> </a:t>
            </a:r>
            <a:r>
              <a:rPr lang="cs-CZ" err="1"/>
              <a:t>it</a:t>
            </a:r>
            <a:r>
              <a:rPr lang="cs-CZ"/>
              <a:t> </a:t>
            </a:r>
            <a:r>
              <a:rPr lang="cs-CZ" err="1"/>
              <a:t>from</a:t>
            </a:r>
            <a:r>
              <a:rPr lang="cs-CZ"/>
              <a:t> </a:t>
            </a:r>
            <a:r>
              <a:rPr lang="cs-CZ" err="1"/>
              <a:t>your</a:t>
            </a:r>
            <a:r>
              <a:rPr lang="cs-CZ"/>
              <a:t> university to enter campus </a:t>
            </a:r>
            <a:r>
              <a:rPr lang="cs-CZ" err="1"/>
              <a:t>buildings</a:t>
            </a:r>
            <a:r>
              <a:rPr lang="cs-CZ"/>
              <a:t>, </a:t>
            </a:r>
            <a:r>
              <a:rPr lang="cs-CZ" err="1"/>
              <a:t>borrow</a:t>
            </a:r>
            <a:r>
              <a:rPr lang="cs-CZ"/>
              <a:t> </a:t>
            </a:r>
            <a:r>
              <a:rPr lang="cs-CZ" err="1"/>
              <a:t>books</a:t>
            </a:r>
            <a:r>
              <a:rPr lang="cs-CZ"/>
              <a:t> </a:t>
            </a:r>
            <a:r>
              <a:rPr lang="cs-CZ" err="1"/>
              <a:t>from</a:t>
            </a:r>
            <a:r>
              <a:rPr lang="cs-CZ"/>
              <a:t> </a:t>
            </a:r>
            <a:r>
              <a:rPr lang="cs-CZ" err="1"/>
              <a:t>the</a:t>
            </a:r>
            <a:r>
              <a:rPr lang="cs-CZ"/>
              <a:t> </a:t>
            </a:r>
            <a:r>
              <a:rPr lang="cs-CZ" err="1"/>
              <a:t>library</a:t>
            </a:r>
            <a:r>
              <a:rPr lang="cs-CZ"/>
              <a:t> </a:t>
            </a:r>
            <a:r>
              <a:rPr lang="cs-CZ" err="1"/>
              <a:t>or</a:t>
            </a:r>
            <a:r>
              <a:rPr lang="cs-CZ"/>
              <a:t> </a:t>
            </a:r>
            <a:r>
              <a:rPr lang="cs-CZ" err="1"/>
              <a:t>order</a:t>
            </a:r>
            <a:r>
              <a:rPr lang="cs-CZ"/>
              <a:t> </a:t>
            </a:r>
            <a:r>
              <a:rPr lang="cs-CZ" err="1"/>
              <a:t>meals</a:t>
            </a:r>
            <a:r>
              <a:rPr lang="cs-CZ"/>
              <a:t> in </a:t>
            </a:r>
            <a:r>
              <a:rPr lang="cs-CZ" err="1"/>
              <a:t>the</a:t>
            </a:r>
            <a:r>
              <a:rPr lang="cs-CZ"/>
              <a:t> student </a:t>
            </a:r>
            <a:r>
              <a:rPr lang="cs-CZ" err="1"/>
              <a:t>canteen</a:t>
            </a:r>
            <a:r>
              <a:rPr lang="cs-CZ"/>
              <a:t>. Show </a:t>
            </a:r>
            <a:r>
              <a:rPr lang="cs-CZ" err="1"/>
              <a:t>your</a:t>
            </a:r>
            <a:r>
              <a:rPr lang="cs-CZ"/>
              <a:t> </a:t>
            </a:r>
            <a:r>
              <a:rPr lang="cs-CZ" err="1"/>
              <a:t>card</a:t>
            </a:r>
            <a:r>
              <a:rPr lang="cs-CZ"/>
              <a:t> in </a:t>
            </a:r>
            <a:r>
              <a:rPr lang="cs-CZ" err="1"/>
              <a:t>cafés</a:t>
            </a:r>
            <a:r>
              <a:rPr lang="cs-CZ"/>
              <a:t>, </a:t>
            </a:r>
            <a:r>
              <a:rPr lang="cs-CZ" err="1"/>
              <a:t>museums</a:t>
            </a:r>
            <a:r>
              <a:rPr lang="cs-CZ"/>
              <a:t>, </a:t>
            </a:r>
            <a:r>
              <a:rPr lang="cs-CZ" err="1"/>
              <a:t>cinemas</a:t>
            </a:r>
            <a:r>
              <a:rPr lang="cs-CZ"/>
              <a:t>, on </a:t>
            </a:r>
            <a:r>
              <a:rPr lang="cs-CZ" err="1"/>
              <a:t>trains</a:t>
            </a:r>
            <a:r>
              <a:rPr lang="cs-CZ"/>
              <a:t> </a:t>
            </a:r>
            <a:r>
              <a:rPr lang="cs-CZ" err="1"/>
              <a:t>or</a:t>
            </a:r>
            <a:r>
              <a:rPr lang="cs-CZ"/>
              <a:t> public transport to </a:t>
            </a:r>
            <a:r>
              <a:rPr lang="cs-CZ" err="1"/>
              <a:t>get</a:t>
            </a:r>
            <a:r>
              <a:rPr lang="cs-CZ"/>
              <a:t> </a:t>
            </a:r>
            <a:r>
              <a:rPr lang="cs-CZ" err="1"/>
              <a:t>some</a:t>
            </a:r>
            <a:r>
              <a:rPr lang="cs-CZ"/>
              <a:t> </a:t>
            </a:r>
            <a:r>
              <a:rPr lang="cs-CZ" err="1"/>
              <a:t>students</a:t>
            </a:r>
            <a:r>
              <a:rPr lang="cs-CZ"/>
              <a:t> </a:t>
            </a:r>
            <a:r>
              <a:rPr lang="cs-CZ" err="1"/>
              <a:t>offers</a:t>
            </a:r>
            <a:r>
              <a:rPr lang="cs-CZ"/>
              <a:t> and </a:t>
            </a:r>
            <a:r>
              <a:rPr lang="cs-CZ" err="1"/>
              <a:t>discounts</a:t>
            </a:r>
            <a:r>
              <a:rPr lang="cs-CZ"/>
              <a:t>. </a:t>
            </a:r>
            <a:r>
              <a:rPr lang="cs-CZ" err="1"/>
              <a:t>You</a:t>
            </a:r>
            <a:r>
              <a:rPr lang="cs-CZ"/>
              <a:t> </a:t>
            </a:r>
            <a:r>
              <a:rPr lang="cs-CZ" err="1"/>
              <a:t>can</a:t>
            </a:r>
            <a:r>
              <a:rPr lang="cs-CZ"/>
              <a:t> </a:t>
            </a:r>
            <a:r>
              <a:rPr lang="cs-CZ" err="1"/>
              <a:t>also</a:t>
            </a:r>
            <a:r>
              <a:rPr lang="cs-CZ"/>
              <a:t> </a:t>
            </a:r>
            <a:r>
              <a:rPr lang="cs-CZ" err="1"/>
              <a:t>buy</a:t>
            </a:r>
            <a:r>
              <a:rPr lang="cs-CZ"/>
              <a:t> </a:t>
            </a:r>
            <a:r>
              <a:rPr lang="cs-CZ" err="1"/>
              <a:t>an</a:t>
            </a:r>
            <a:r>
              <a:rPr lang="cs-CZ"/>
              <a:t> ISIC </a:t>
            </a:r>
            <a:r>
              <a:rPr lang="cs-CZ" err="1"/>
              <a:t>sticker</a:t>
            </a:r>
            <a:r>
              <a:rPr lang="cs-CZ"/>
              <a:t> and </a:t>
            </a:r>
            <a:r>
              <a:rPr lang="cs-CZ" err="1"/>
              <a:t>enjoy</a:t>
            </a:r>
            <a:r>
              <a:rPr lang="cs-CZ"/>
              <a:t> </a:t>
            </a:r>
            <a:r>
              <a:rPr lang="cs-CZ">
                <a:hlinkClick r:id="rId4"/>
              </a:rPr>
              <a:t>ISIC card-related benefits</a:t>
            </a:r>
            <a:r>
              <a:rPr lang="cs-CZ"/>
              <a:t> in 116 </a:t>
            </a:r>
            <a:r>
              <a:rPr lang="cs-CZ" err="1"/>
              <a:t>countries</a:t>
            </a:r>
            <a:r>
              <a:rPr lang="cs-CZ"/>
              <a:t>.</a:t>
            </a:r>
            <a:endParaRPr lang="en-US"/>
          </a:p>
          <a:p>
            <a:endParaRPr lang="cs-CZ"/>
          </a:p>
          <a:p>
            <a:r>
              <a:rPr lang="cs-CZ" err="1"/>
              <a:t>Instead</a:t>
            </a:r>
            <a:r>
              <a:rPr lang="cs-CZ"/>
              <a:t> </a:t>
            </a:r>
            <a:r>
              <a:rPr lang="cs-CZ" err="1"/>
              <a:t>of</a:t>
            </a:r>
            <a:r>
              <a:rPr lang="cs-CZ"/>
              <a:t> </a:t>
            </a:r>
            <a:r>
              <a:rPr lang="cs-CZ" err="1"/>
              <a:t>going</a:t>
            </a:r>
            <a:r>
              <a:rPr lang="cs-CZ"/>
              <a:t> out </a:t>
            </a:r>
            <a:r>
              <a:rPr lang="cs-CZ" err="1"/>
              <a:t>for</a:t>
            </a:r>
            <a:r>
              <a:rPr lang="cs-CZ"/>
              <a:t> lunch, </a:t>
            </a:r>
            <a:r>
              <a:rPr lang="cs-CZ" b="1" err="1"/>
              <a:t>try</a:t>
            </a:r>
            <a:r>
              <a:rPr lang="cs-CZ" b="1"/>
              <a:t> </a:t>
            </a:r>
            <a:r>
              <a:rPr lang="cs-CZ" b="1" err="1"/>
              <a:t>cooking</a:t>
            </a:r>
            <a:r>
              <a:rPr lang="cs-CZ" b="1"/>
              <a:t> </a:t>
            </a:r>
            <a:r>
              <a:rPr lang="cs-CZ" b="1" err="1"/>
              <a:t>at</a:t>
            </a:r>
            <a:r>
              <a:rPr lang="cs-CZ" b="1"/>
              <a:t> </a:t>
            </a:r>
            <a:r>
              <a:rPr lang="cs-CZ" b="1" err="1"/>
              <a:t>home</a:t>
            </a:r>
            <a:r>
              <a:rPr lang="cs-CZ"/>
              <a:t>. </a:t>
            </a:r>
            <a:endParaRPr lang="en-US"/>
          </a:p>
          <a:p>
            <a:r>
              <a:rPr lang="cs-CZ"/>
              <a:t>Many </a:t>
            </a:r>
            <a:r>
              <a:rPr lang="cs-CZ" err="1"/>
              <a:t>restaurants</a:t>
            </a:r>
            <a:r>
              <a:rPr lang="cs-CZ"/>
              <a:t> serve </a:t>
            </a:r>
            <a:r>
              <a:rPr lang="cs-CZ" b="1" err="1"/>
              <a:t>daily</a:t>
            </a:r>
            <a:r>
              <a:rPr lang="cs-CZ" b="1"/>
              <a:t> lunch </a:t>
            </a:r>
            <a:r>
              <a:rPr lang="cs-CZ" b="1" err="1"/>
              <a:t>menus</a:t>
            </a:r>
            <a:r>
              <a:rPr lang="cs-CZ" b="1"/>
              <a:t> </a:t>
            </a:r>
            <a:r>
              <a:rPr lang="cs-CZ" b="1" err="1"/>
              <a:t>at</a:t>
            </a:r>
            <a:r>
              <a:rPr lang="cs-CZ" b="1"/>
              <a:t> </a:t>
            </a:r>
            <a:r>
              <a:rPr lang="cs-CZ" b="1" err="1"/>
              <a:t>special</a:t>
            </a:r>
            <a:r>
              <a:rPr lang="cs-CZ" b="1"/>
              <a:t> </a:t>
            </a:r>
            <a:r>
              <a:rPr lang="cs-CZ" b="1" err="1"/>
              <a:t>prices</a:t>
            </a:r>
            <a:r>
              <a:rPr lang="cs-CZ"/>
              <a:t>, </a:t>
            </a:r>
            <a:r>
              <a:rPr lang="cs-CZ" err="1"/>
              <a:t>or</a:t>
            </a:r>
            <a:r>
              <a:rPr lang="cs-CZ"/>
              <a:t> </a:t>
            </a:r>
            <a:r>
              <a:rPr lang="cs-CZ" err="1"/>
              <a:t>you</a:t>
            </a:r>
            <a:r>
              <a:rPr lang="cs-CZ"/>
              <a:t> </a:t>
            </a:r>
            <a:r>
              <a:rPr lang="cs-CZ" err="1"/>
              <a:t>can</a:t>
            </a:r>
            <a:r>
              <a:rPr lang="cs-CZ"/>
              <a:t> </a:t>
            </a:r>
            <a:r>
              <a:rPr lang="cs-CZ" b="1" err="1"/>
              <a:t>eat</a:t>
            </a:r>
            <a:r>
              <a:rPr lang="cs-CZ" b="1"/>
              <a:t> in </a:t>
            </a:r>
            <a:r>
              <a:rPr lang="cs-CZ" b="1" err="1"/>
              <a:t>the</a:t>
            </a:r>
            <a:r>
              <a:rPr lang="cs-CZ" b="1"/>
              <a:t> student </a:t>
            </a:r>
            <a:r>
              <a:rPr lang="cs-CZ" b="1" err="1"/>
              <a:t>canteen</a:t>
            </a:r>
            <a:r>
              <a:rPr lang="cs-CZ"/>
              <a:t>.</a:t>
            </a:r>
          </a:p>
          <a:p>
            <a:endParaRPr lang="cs-CZ"/>
          </a:p>
          <a:p>
            <a:r>
              <a:rPr lang="cs-CZ" err="1"/>
              <a:t>When</a:t>
            </a:r>
            <a:r>
              <a:rPr lang="cs-CZ"/>
              <a:t> </a:t>
            </a:r>
            <a:r>
              <a:rPr lang="cs-CZ" err="1"/>
              <a:t>you’re</a:t>
            </a:r>
            <a:r>
              <a:rPr lang="cs-CZ"/>
              <a:t> </a:t>
            </a:r>
            <a:r>
              <a:rPr lang="cs-CZ" err="1"/>
              <a:t>setting</a:t>
            </a:r>
            <a:r>
              <a:rPr lang="cs-CZ"/>
              <a:t> up </a:t>
            </a:r>
            <a:r>
              <a:rPr lang="cs-CZ" err="1"/>
              <a:t>your</a:t>
            </a:r>
            <a:r>
              <a:rPr lang="cs-CZ"/>
              <a:t> </a:t>
            </a:r>
            <a:r>
              <a:rPr lang="cs-CZ" err="1"/>
              <a:t>home</a:t>
            </a:r>
            <a:r>
              <a:rPr lang="cs-CZ"/>
              <a:t>, </a:t>
            </a:r>
            <a:r>
              <a:rPr lang="cs-CZ" err="1"/>
              <a:t>you</a:t>
            </a:r>
            <a:r>
              <a:rPr lang="cs-CZ"/>
              <a:t> </a:t>
            </a:r>
            <a:r>
              <a:rPr lang="cs-CZ" err="1"/>
              <a:t>can</a:t>
            </a:r>
            <a:r>
              <a:rPr lang="cs-CZ"/>
              <a:t> </a:t>
            </a:r>
            <a:r>
              <a:rPr lang="cs-CZ" err="1"/>
              <a:t>get</a:t>
            </a:r>
            <a:r>
              <a:rPr lang="cs-CZ"/>
              <a:t> </a:t>
            </a:r>
            <a:r>
              <a:rPr lang="cs-CZ" err="1"/>
              <a:t>or</a:t>
            </a:r>
            <a:r>
              <a:rPr lang="cs-CZ"/>
              <a:t> </a:t>
            </a:r>
            <a:r>
              <a:rPr lang="cs-CZ" err="1"/>
              <a:t>buy</a:t>
            </a:r>
            <a:r>
              <a:rPr lang="cs-CZ"/>
              <a:t> </a:t>
            </a:r>
            <a:r>
              <a:rPr lang="cs-CZ" err="1"/>
              <a:t>some</a:t>
            </a:r>
            <a:r>
              <a:rPr lang="cs-CZ"/>
              <a:t> </a:t>
            </a:r>
            <a:r>
              <a:rPr lang="cs-CZ" err="1"/>
              <a:t>things</a:t>
            </a:r>
            <a:r>
              <a:rPr lang="cs-CZ"/>
              <a:t> </a:t>
            </a:r>
            <a:r>
              <a:rPr lang="cs-CZ" err="1"/>
              <a:t>affordably</a:t>
            </a:r>
            <a:r>
              <a:rPr lang="cs-CZ"/>
              <a:t> </a:t>
            </a:r>
            <a:r>
              <a:rPr lang="cs-CZ" err="1"/>
              <a:t>from</a:t>
            </a:r>
            <a:r>
              <a:rPr lang="cs-CZ"/>
              <a:t> </a:t>
            </a:r>
            <a:r>
              <a:rPr lang="cs-CZ" err="1"/>
              <a:t>students</a:t>
            </a:r>
            <a:r>
              <a:rPr lang="cs-CZ"/>
              <a:t> </a:t>
            </a:r>
            <a:r>
              <a:rPr lang="cs-CZ" err="1"/>
              <a:t>who</a:t>
            </a:r>
            <a:r>
              <a:rPr lang="cs-CZ"/>
              <a:t> </a:t>
            </a:r>
            <a:r>
              <a:rPr lang="cs-CZ" err="1"/>
              <a:t>don´t</a:t>
            </a:r>
            <a:r>
              <a:rPr lang="cs-CZ"/>
              <a:t> </a:t>
            </a:r>
            <a:r>
              <a:rPr lang="cs-CZ" err="1"/>
              <a:t>need</a:t>
            </a:r>
            <a:r>
              <a:rPr lang="cs-CZ"/>
              <a:t> </a:t>
            </a:r>
            <a:r>
              <a:rPr lang="cs-CZ" err="1"/>
              <a:t>them</a:t>
            </a:r>
            <a:r>
              <a:rPr lang="cs-CZ"/>
              <a:t> </a:t>
            </a:r>
            <a:r>
              <a:rPr lang="cs-CZ" err="1"/>
              <a:t>anymore</a:t>
            </a:r>
            <a:r>
              <a:rPr lang="cs-CZ"/>
              <a:t>. </a:t>
            </a:r>
            <a:r>
              <a:rPr lang="cs-CZ" err="1"/>
              <a:t>There</a:t>
            </a:r>
            <a:r>
              <a:rPr lang="cs-CZ"/>
              <a:t> are </a:t>
            </a:r>
            <a:r>
              <a:rPr lang="cs-CZ" err="1"/>
              <a:t>also</a:t>
            </a:r>
            <a:r>
              <a:rPr lang="cs-CZ"/>
              <a:t> many </a:t>
            </a:r>
            <a:r>
              <a:rPr lang="cs-CZ" err="1"/>
              <a:t>related</a:t>
            </a:r>
            <a:r>
              <a:rPr lang="cs-CZ"/>
              <a:t> Facebook </a:t>
            </a:r>
            <a:r>
              <a:rPr lang="cs-CZ" err="1"/>
              <a:t>groups</a:t>
            </a:r>
            <a:r>
              <a:rPr lang="cs-CZ"/>
              <a:t> </a:t>
            </a:r>
            <a:r>
              <a:rPr lang="cs-CZ" err="1"/>
              <a:t>or</a:t>
            </a:r>
            <a:r>
              <a:rPr lang="cs-CZ"/>
              <a:t> </a:t>
            </a:r>
            <a:r>
              <a:rPr lang="cs-CZ" err="1"/>
              <a:t>websites</a:t>
            </a:r>
            <a:r>
              <a:rPr lang="cs-CZ"/>
              <a:t> (</a:t>
            </a:r>
            <a:r>
              <a:rPr lang="cs-CZ" err="1"/>
              <a:t>Sbazar</a:t>
            </a:r>
            <a:r>
              <a:rPr lang="cs-CZ"/>
              <a:t>, </a:t>
            </a:r>
            <a:r>
              <a:rPr lang="cs-CZ" err="1"/>
              <a:t>Bazos</a:t>
            </a:r>
            <a:r>
              <a:rPr lang="cs-CZ"/>
              <a:t>) </a:t>
            </a:r>
            <a:r>
              <a:rPr lang="cs-CZ" err="1"/>
              <a:t>where</a:t>
            </a:r>
            <a:r>
              <a:rPr lang="cs-CZ"/>
              <a:t> </a:t>
            </a:r>
            <a:r>
              <a:rPr lang="cs-CZ" err="1"/>
              <a:t>you</a:t>
            </a:r>
            <a:r>
              <a:rPr lang="cs-CZ"/>
              <a:t> </a:t>
            </a:r>
            <a:r>
              <a:rPr lang="cs-CZ" err="1"/>
              <a:t>can</a:t>
            </a:r>
            <a:r>
              <a:rPr lang="cs-CZ"/>
              <a:t> </a:t>
            </a:r>
            <a:r>
              <a:rPr lang="cs-CZ" b="1" err="1"/>
              <a:t>get</a:t>
            </a:r>
            <a:r>
              <a:rPr lang="cs-CZ" b="1"/>
              <a:t> </a:t>
            </a:r>
            <a:r>
              <a:rPr lang="cs-CZ" b="1" err="1"/>
              <a:t>used</a:t>
            </a:r>
            <a:r>
              <a:rPr lang="cs-CZ" b="1"/>
              <a:t> </a:t>
            </a:r>
            <a:r>
              <a:rPr lang="cs-CZ" b="1" err="1"/>
              <a:t>items</a:t>
            </a:r>
            <a:r>
              <a:rPr lang="cs-CZ"/>
              <a:t>. </a:t>
            </a:r>
            <a:endParaRPr lang="en-US"/>
          </a:p>
          <a:p>
            <a:endParaRPr lang="cs-CZ"/>
          </a:p>
          <a:p>
            <a:r>
              <a:rPr lang="cs-CZ" b="1" err="1"/>
              <a:t>Follow</a:t>
            </a:r>
            <a:r>
              <a:rPr lang="cs-CZ" b="1"/>
              <a:t> </a:t>
            </a:r>
            <a:r>
              <a:rPr lang="cs-CZ" b="1" err="1"/>
              <a:t>the</a:t>
            </a:r>
            <a:r>
              <a:rPr lang="cs-CZ" b="1"/>
              <a:t> </a:t>
            </a:r>
            <a:r>
              <a:rPr lang="cs-CZ" b="1">
                <a:hlinkClick r:id="rId5"/>
              </a:rPr>
              <a:t>Honest Guide</a:t>
            </a:r>
            <a:r>
              <a:rPr lang="cs-CZ"/>
              <a:t> </a:t>
            </a:r>
            <a:r>
              <a:rPr lang="cs-CZ" err="1"/>
              <a:t>guys</a:t>
            </a:r>
            <a:r>
              <a:rPr lang="cs-CZ"/>
              <a:t> to </a:t>
            </a:r>
            <a:r>
              <a:rPr lang="cs-CZ" err="1"/>
              <a:t>travel</a:t>
            </a:r>
            <a:r>
              <a:rPr lang="cs-CZ"/>
              <a:t> </a:t>
            </a:r>
            <a:r>
              <a:rPr lang="cs-CZ" err="1"/>
              <a:t>like</a:t>
            </a:r>
            <a:r>
              <a:rPr lang="cs-CZ"/>
              <a:t> a </a:t>
            </a:r>
            <a:r>
              <a:rPr lang="cs-CZ" err="1"/>
              <a:t>local</a:t>
            </a:r>
            <a:r>
              <a:rPr lang="cs-CZ"/>
              <a:t>, </a:t>
            </a:r>
            <a:r>
              <a:rPr lang="cs-CZ" err="1"/>
              <a:t>scam</a:t>
            </a:r>
            <a:r>
              <a:rPr lang="cs-CZ"/>
              <a:t>-free, and </a:t>
            </a:r>
            <a:r>
              <a:rPr lang="cs-CZ" err="1"/>
              <a:t>discover</a:t>
            </a:r>
            <a:r>
              <a:rPr lang="cs-CZ"/>
              <a:t> </a:t>
            </a:r>
            <a:r>
              <a:rPr lang="cs-CZ" err="1"/>
              <a:t>things</a:t>
            </a:r>
            <a:r>
              <a:rPr lang="cs-CZ"/>
              <a:t> </a:t>
            </a:r>
            <a:r>
              <a:rPr lang="cs-CZ" err="1"/>
              <a:t>that</a:t>
            </a:r>
            <a:r>
              <a:rPr lang="cs-CZ"/>
              <a:t> are </a:t>
            </a:r>
            <a:r>
              <a:rPr lang="cs-CZ" err="1"/>
              <a:t>unique</a:t>
            </a:r>
            <a:r>
              <a:rPr lang="cs-CZ"/>
              <a:t> and </a:t>
            </a:r>
            <a:r>
              <a:rPr lang="cs-CZ" err="1"/>
              <a:t>interesting</a:t>
            </a:r>
            <a:r>
              <a:rPr lang="cs-CZ"/>
              <a:t>.</a:t>
            </a:r>
          </a:p>
          <a:p>
            <a:endParaRPr lang="cs-CZ"/>
          </a:p>
        </p:txBody>
      </p:sp>
      <p:sp>
        <p:nvSpPr>
          <p:cNvPr id="4" name="Zástupný symbol pro číslo snímku 3"/>
          <p:cNvSpPr>
            <a:spLocks noGrp="1"/>
          </p:cNvSpPr>
          <p:nvPr>
            <p:ph type="sldNum" sz="quarter" idx="5"/>
          </p:nvPr>
        </p:nvSpPr>
        <p:spPr/>
        <p:txBody>
          <a:bodyPr/>
          <a:lstStyle/>
          <a:p>
            <a:fld id="{03237127-FF2E-4CDC-903D-A0EABF8DCE59}" type="slidenum">
              <a:rPr lang="cs-CZ" smtClean="0"/>
              <a:t>4</a:t>
            </a:fld>
            <a:endParaRPr lang="cs-CZ"/>
          </a:p>
        </p:txBody>
      </p:sp>
    </p:spTree>
    <p:extLst>
      <p:ext uri="{BB962C8B-B14F-4D97-AF65-F5344CB8AC3E}">
        <p14:creationId xmlns:p14="http://schemas.microsoft.com/office/powerpoint/2010/main" val="27349099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err="1"/>
              <a:t>This</a:t>
            </a:r>
            <a:r>
              <a:rPr lang="cs-CZ"/>
              <a:t> </a:t>
            </a:r>
            <a:r>
              <a:rPr lang="cs-CZ" err="1"/>
              <a:t>is</a:t>
            </a:r>
            <a:r>
              <a:rPr lang="cs-CZ"/>
              <a:t> </a:t>
            </a:r>
            <a:r>
              <a:rPr lang="cs-CZ" err="1"/>
              <a:t>the</a:t>
            </a:r>
            <a:r>
              <a:rPr lang="cs-CZ"/>
              <a:t> list </a:t>
            </a:r>
            <a:r>
              <a:rPr lang="cs-CZ" err="1"/>
              <a:t>of</a:t>
            </a:r>
            <a:r>
              <a:rPr lang="cs-CZ"/>
              <a:t> Czech </a:t>
            </a:r>
            <a:r>
              <a:rPr lang="cs-CZ" err="1"/>
              <a:t>universities</a:t>
            </a:r>
            <a:r>
              <a:rPr lang="cs-CZ"/>
              <a:t> and </a:t>
            </a:r>
            <a:r>
              <a:rPr lang="cs-CZ" err="1"/>
              <a:t>their</a:t>
            </a:r>
            <a:r>
              <a:rPr lang="cs-CZ"/>
              <a:t> </a:t>
            </a:r>
            <a:r>
              <a:rPr lang="cs-CZ" err="1"/>
              <a:t>location</a:t>
            </a:r>
            <a:r>
              <a:rPr lang="cs-CZ"/>
              <a:t>. </a:t>
            </a:r>
            <a:r>
              <a:rPr lang="cs-CZ" err="1"/>
              <a:t>Universities</a:t>
            </a:r>
            <a:r>
              <a:rPr lang="cs-CZ"/>
              <a:t> </a:t>
            </a:r>
            <a:r>
              <a:rPr lang="cs-CZ" err="1"/>
              <a:t>marked</a:t>
            </a:r>
            <a:r>
              <a:rPr lang="cs-CZ"/>
              <a:t> in blue are public </a:t>
            </a:r>
            <a:r>
              <a:rPr lang="cs-CZ" err="1"/>
              <a:t>universities</a:t>
            </a:r>
            <a:r>
              <a:rPr lang="cs-CZ"/>
              <a:t>, </a:t>
            </a:r>
            <a:r>
              <a:rPr lang="cs-CZ" err="1"/>
              <a:t>red</a:t>
            </a:r>
            <a:r>
              <a:rPr lang="cs-CZ"/>
              <a:t> </a:t>
            </a:r>
            <a:r>
              <a:rPr lang="cs-CZ" err="1"/>
              <a:t>ones</a:t>
            </a:r>
            <a:r>
              <a:rPr lang="cs-CZ"/>
              <a:t> are </a:t>
            </a:r>
            <a:r>
              <a:rPr lang="cs-CZ" err="1"/>
              <a:t>private</a:t>
            </a:r>
            <a:r>
              <a:rPr lang="cs-CZ"/>
              <a:t>. </a:t>
            </a:r>
            <a:r>
              <a:rPr lang="en-GB"/>
              <a:t>Most of the universities are located in Prague, but regional universities offer wide variety of other advantages to living in the capital. </a:t>
            </a:r>
          </a:p>
        </p:txBody>
      </p:sp>
      <p:sp>
        <p:nvSpPr>
          <p:cNvPr id="4" name="Zástupný symbol pro číslo snímku 3"/>
          <p:cNvSpPr>
            <a:spLocks noGrp="1"/>
          </p:cNvSpPr>
          <p:nvPr>
            <p:ph type="sldNum" sz="quarter" idx="5"/>
          </p:nvPr>
        </p:nvSpPr>
        <p:spPr/>
        <p:txBody>
          <a:bodyPr/>
          <a:lstStyle/>
          <a:p>
            <a:fld id="{FAB4AC75-54AE-4747-A9EE-78A268B76863}" type="slidenum">
              <a:rPr lang="cs-CZ" smtClean="0"/>
              <a:t>5</a:t>
            </a:fld>
            <a:endParaRPr lang="cs-CZ"/>
          </a:p>
        </p:txBody>
      </p:sp>
    </p:spTree>
    <p:extLst>
      <p:ext uri="{BB962C8B-B14F-4D97-AF65-F5344CB8AC3E}">
        <p14:creationId xmlns:p14="http://schemas.microsoft.com/office/powerpoint/2010/main" val="1696210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a:t>90% </a:t>
            </a:r>
            <a:r>
              <a:rPr lang="cs-CZ" err="1"/>
              <a:t>of</a:t>
            </a:r>
            <a:r>
              <a:rPr lang="cs-CZ"/>
              <a:t> </a:t>
            </a:r>
            <a:r>
              <a:rPr lang="cs-CZ" err="1"/>
              <a:t>students</a:t>
            </a:r>
            <a:r>
              <a:rPr lang="cs-CZ"/>
              <a:t> </a:t>
            </a:r>
            <a:r>
              <a:rPr lang="cs-CZ" err="1"/>
              <a:t>consider</a:t>
            </a:r>
            <a:r>
              <a:rPr lang="cs-CZ"/>
              <a:t> </a:t>
            </a:r>
            <a:r>
              <a:rPr lang="cs-CZ" err="1"/>
              <a:t>their</a:t>
            </a:r>
            <a:r>
              <a:rPr lang="cs-CZ"/>
              <a:t> Czech </a:t>
            </a:r>
            <a:r>
              <a:rPr lang="cs-CZ" err="1"/>
              <a:t>academic</a:t>
            </a:r>
            <a:r>
              <a:rPr lang="cs-CZ"/>
              <a:t> </a:t>
            </a:r>
            <a:r>
              <a:rPr lang="cs-CZ" err="1"/>
              <a:t>programme</a:t>
            </a:r>
            <a:r>
              <a:rPr lang="cs-CZ"/>
              <a:t> to </a:t>
            </a:r>
            <a:r>
              <a:rPr lang="cs-CZ" err="1"/>
              <a:t>be</a:t>
            </a:r>
            <a:r>
              <a:rPr lang="cs-CZ"/>
              <a:t> </a:t>
            </a:r>
            <a:r>
              <a:rPr lang="cs-CZ" err="1"/>
              <a:t>of</a:t>
            </a:r>
            <a:r>
              <a:rPr lang="cs-CZ"/>
              <a:t> </a:t>
            </a:r>
            <a:r>
              <a:rPr lang="cs-CZ" err="1"/>
              <a:t>high</a:t>
            </a:r>
            <a:r>
              <a:rPr lang="cs-CZ"/>
              <a:t> </a:t>
            </a:r>
            <a:r>
              <a:rPr lang="cs-CZ" err="1"/>
              <a:t>quality</a:t>
            </a:r>
            <a:r>
              <a:rPr lang="cs-CZ"/>
              <a:t>. </a:t>
            </a:r>
          </a:p>
        </p:txBody>
      </p:sp>
      <p:sp>
        <p:nvSpPr>
          <p:cNvPr id="4" name="Zástupný symbol pro číslo snímku 3"/>
          <p:cNvSpPr>
            <a:spLocks noGrp="1"/>
          </p:cNvSpPr>
          <p:nvPr>
            <p:ph type="sldNum" sz="quarter" idx="5"/>
          </p:nvPr>
        </p:nvSpPr>
        <p:spPr/>
        <p:txBody>
          <a:bodyPr/>
          <a:lstStyle/>
          <a:p>
            <a:fld id="{FAB4AC75-54AE-4747-A9EE-78A268B76863}" type="slidenum">
              <a:rPr lang="cs-CZ" smtClean="0"/>
              <a:t>6</a:t>
            </a:fld>
            <a:endParaRPr lang="cs-CZ"/>
          </a:p>
        </p:txBody>
      </p:sp>
    </p:spTree>
    <p:extLst>
      <p:ext uri="{BB962C8B-B14F-4D97-AF65-F5344CB8AC3E}">
        <p14:creationId xmlns:p14="http://schemas.microsoft.com/office/powerpoint/2010/main" val="24489304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285750" indent="-285750">
              <a:buFont typeface="Arial,Sans-Serif"/>
              <a:buChar char="•"/>
            </a:pPr>
            <a:r>
              <a:rPr lang="en-GB"/>
              <a:t>T</a:t>
            </a:r>
            <a:r>
              <a:rPr lang="cs-CZ" err="1"/>
              <a:t>here</a:t>
            </a:r>
            <a:r>
              <a:rPr lang="cs-CZ"/>
              <a:t> are </a:t>
            </a:r>
            <a:r>
              <a:rPr lang="cs-CZ" err="1"/>
              <a:t>over</a:t>
            </a:r>
            <a:r>
              <a:rPr lang="en-GB"/>
              <a:t> </a:t>
            </a:r>
            <a:r>
              <a:rPr lang="cs-CZ"/>
              <a:t>300,000 </a:t>
            </a:r>
            <a:r>
              <a:rPr lang="cs-CZ" err="1"/>
              <a:t>students</a:t>
            </a:r>
            <a:r>
              <a:rPr lang="cs-CZ"/>
              <a:t> </a:t>
            </a:r>
            <a:r>
              <a:rPr lang="cs-CZ" err="1"/>
              <a:t>studying</a:t>
            </a:r>
            <a:r>
              <a:rPr lang="cs-CZ"/>
              <a:t> </a:t>
            </a:r>
            <a:r>
              <a:rPr lang="cs-CZ" err="1"/>
              <a:t>at</a:t>
            </a:r>
            <a:r>
              <a:rPr lang="cs-CZ"/>
              <a:t> Czech </a:t>
            </a:r>
            <a:r>
              <a:rPr lang="cs-CZ" err="1"/>
              <a:t>universities</a:t>
            </a:r>
            <a:r>
              <a:rPr lang="cs-CZ"/>
              <a:t>, </a:t>
            </a:r>
            <a:r>
              <a:rPr lang="en-GB"/>
              <a:t>and over </a:t>
            </a:r>
            <a:r>
              <a:rPr lang="cs-CZ"/>
              <a:t>55,000 </a:t>
            </a:r>
            <a:r>
              <a:rPr lang="en-GB"/>
              <a:t>of them </a:t>
            </a:r>
            <a:r>
              <a:rPr lang="cs-CZ"/>
              <a:t>are </a:t>
            </a:r>
            <a:r>
              <a:rPr lang="cs-CZ" err="1"/>
              <a:t>international</a:t>
            </a:r>
            <a:r>
              <a:rPr lang="cs-CZ"/>
              <a:t> </a:t>
            </a:r>
            <a:r>
              <a:rPr lang="cs-CZ" err="1"/>
              <a:t>students</a:t>
            </a:r>
            <a:r>
              <a:rPr lang="cs-CZ"/>
              <a:t> in full </a:t>
            </a:r>
            <a:r>
              <a:rPr lang="cs-CZ" err="1"/>
              <a:t>degree</a:t>
            </a:r>
            <a:r>
              <a:rPr lang="cs-CZ"/>
              <a:t> study </a:t>
            </a:r>
            <a:r>
              <a:rPr lang="cs-CZ" err="1"/>
              <a:t>programmes</a:t>
            </a:r>
            <a:r>
              <a:rPr lang="cs-CZ"/>
              <a:t> and </a:t>
            </a:r>
            <a:r>
              <a:rPr lang="cs-CZ" err="1"/>
              <a:t>nearly</a:t>
            </a:r>
            <a:r>
              <a:rPr lang="cs-CZ"/>
              <a:t> 10,000 in </a:t>
            </a:r>
            <a:r>
              <a:rPr lang="cs-CZ" err="1"/>
              <a:t>short</a:t>
            </a:r>
            <a:r>
              <a:rPr lang="cs-CZ"/>
              <a:t>-term study </a:t>
            </a:r>
            <a:r>
              <a:rPr lang="cs-CZ" err="1"/>
              <a:t>programmes</a:t>
            </a:r>
            <a:r>
              <a:rPr lang="cs-CZ"/>
              <a:t>.</a:t>
            </a:r>
          </a:p>
          <a:p>
            <a:pPr marL="285750" indent="-285750">
              <a:buFont typeface="Arial,Sans-Serif"/>
              <a:buChar char="•"/>
            </a:pPr>
            <a:r>
              <a:rPr lang="en-GB"/>
              <a:t>Ev</a:t>
            </a:r>
            <a:r>
              <a:rPr lang="cs-CZ"/>
              <a:t>en </a:t>
            </a:r>
            <a:r>
              <a:rPr lang="cs-CZ" err="1"/>
              <a:t>though</a:t>
            </a:r>
            <a:r>
              <a:rPr lang="cs-CZ"/>
              <a:t> </a:t>
            </a:r>
            <a:r>
              <a:rPr lang="cs-CZ" err="1"/>
              <a:t>Czechia</a:t>
            </a:r>
            <a:r>
              <a:rPr lang="cs-CZ"/>
              <a:t> </a:t>
            </a:r>
            <a:r>
              <a:rPr lang="cs-CZ" err="1"/>
              <a:t>is</a:t>
            </a:r>
            <a:r>
              <a:rPr lang="en-GB"/>
              <a:t> a small country, we belong to those with the highest percentage of international students within Europe. Currently, 1</a:t>
            </a:r>
            <a:r>
              <a:rPr lang="cs-CZ"/>
              <a:t>8 </a:t>
            </a:r>
            <a:r>
              <a:rPr lang="en-GB"/>
              <a:t>% of all students come from another country.</a:t>
            </a:r>
          </a:p>
          <a:p>
            <a:pPr marL="285750" indent="-285750">
              <a:buFont typeface="Arial,Sans-Serif"/>
              <a:buChar char="•"/>
            </a:pPr>
            <a:endParaRPr lang="en-GB"/>
          </a:p>
          <a:p>
            <a:endParaRPr lang="en-US"/>
          </a:p>
        </p:txBody>
      </p:sp>
      <p:sp>
        <p:nvSpPr>
          <p:cNvPr id="4" name="Zástupný symbol pro číslo snímku 3"/>
          <p:cNvSpPr>
            <a:spLocks noGrp="1"/>
          </p:cNvSpPr>
          <p:nvPr>
            <p:ph type="sldNum" sz="quarter" idx="5"/>
          </p:nvPr>
        </p:nvSpPr>
        <p:spPr/>
        <p:txBody>
          <a:bodyPr/>
          <a:lstStyle/>
          <a:p>
            <a:fld id="{267854AD-7138-4316-836A-30919BDBD62F}" type="slidenum">
              <a:rPr lang="cs-CZ" smtClean="0"/>
              <a:t>7</a:t>
            </a:fld>
            <a:endParaRPr lang="cs-CZ"/>
          </a:p>
        </p:txBody>
      </p:sp>
    </p:spTree>
    <p:extLst>
      <p:ext uri="{BB962C8B-B14F-4D97-AF65-F5344CB8AC3E}">
        <p14:creationId xmlns:p14="http://schemas.microsoft.com/office/powerpoint/2010/main" val="30582825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err="1"/>
              <a:t>Here</a:t>
            </a:r>
            <a:r>
              <a:rPr lang="cs-CZ"/>
              <a:t> </a:t>
            </a:r>
            <a:r>
              <a:rPr lang="cs-CZ" err="1"/>
              <a:t>you</a:t>
            </a:r>
            <a:r>
              <a:rPr lang="cs-CZ"/>
              <a:t> </a:t>
            </a:r>
            <a:r>
              <a:rPr lang="cs-CZ" err="1"/>
              <a:t>can</a:t>
            </a:r>
            <a:r>
              <a:rPr lang="cs-CZ"/>
              <a:t> </a:t>
            </a:r>
            <a:r>
              <a:rPr lang="cs-CZ" err="1"/>
              <a:t>see</a:t>
            </a:r>
            <a:r>
              <a:rPr lang="cs-CZ"/>
              <a:t> </a:t>
            </a:r>
            <a:r>
              <a:rPr lang="cs-CZ" err="1"/>
              <a:t>the</a:t>
            </a:r>
            <a:r>
              <a:rPr lang="cs-CZ"/>
              <a:t> </a:t>
            </a:r>
            <a:r>
              <a:rPr lang="cs-CZ" err="1"/>
              <a:t>growing</a:t>
            </a:r>
            <a:r>
              <a:rPr lang="cs-CZ"/>
              <a:t> </a:t>
            </a:r>
            <a:r>
              <a:rPr lang="cs-CZ" err="1"/>
              <a:t>number</a:t>
            </a:r>
            <a:r>
              <a:rPr lang="cs-CZ"/>
              <a:t> </a:t>
            </a:r>
            <a:r>
              <a:rPr lang="cs-CZ" err="1"/>
              <a:t>of</a:t>
            </a:r>
            <a:r>
              <a:rPr lang="cs-CZ"/>
              <a:t> </a:t>
            </a:r>
            <a:r>
              <a:rPr lang="cs-CZ" err="1"/>
              <a:t>international</a:t>
            </a:r>
            <a:r>
              <a:rPr lang="cs-CZ"/>
              <a:t> </a:t>
            </a:r>
            <a:r>
              <a:rPr lang="cs-CZ" err="1"/>
              <a:t>students</a:t>
            </a:r>
            <a:r>
              <a:rPr lang="cs-CZ"/>
              <a:t> </a:t>
            </a:r>
            <a:r>
              <a:rPr lang="cs-CZ" err="1"/>
              <a:t>over</a:t>
            </a:r>
            <a:r>
              <a:rPr lang="cs-CZ"/>
              <a:t> time. </a:t>
            </a:r>
          </a:p>
          <a:p>
            <a:pPr marL="285750" indent="-285750">
              <a:buFont typeface="Arial"/>
              <a:buChar char="•"/>
            </a:pPr>
            <a:endParaRPr lang="cs-CZ"/>
          </a:p>
        </p:txBody>
      </p:sp>
      <p:sp>
        <p:nvSpPr>
          <p:cNvPr id="4" name="Zástupný symbol pro číslo snímku 3"/>
          <p:cNvSpPr>
            <a:spLocks noGrp="1"/>
          </p:cNvSpPr>
          <p:nvPr>
            <p:ph type="sldNum" sz="quarter" idx="5"/>
          </p:nvPr>
        </p:nvSpPr>
        <p:spPr/>
        <p:txBody>
          <a:bodyPr/>
          <a:lstStyle/>
          <a:p>
            <a:fld id="{FAB4AC75-54AE-4747-A9EE-78A268B76863}" type="slidenum">
              <a:rPr lang="cs-CZ" smtClean="0"/>
              <a:t>8</a:t>
            </a:fld>
            <a:endParaRPr lang="cs-CZ"/>
          </a:p>
        </p:txBody>
      </p:sp>
    </p:spTree>
    <p:extLst>
      <p:ext uri="{BB962C8B-B14F-4D97-AF65-F5344CB8AC3E}">
        <p14:creationId xmlns:p14="http://schemas.microsoft.com/office/powerpoint/2010/main" val="17667854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en-US">
                <a:latin typeface="Calibri"/>
                <a:cs typeface="Calibri"/>
              </a:rPr>
              <a:t>What is great is that 8 out of 10 student feel integrated among other international students.</a:t>
            </a:r>
          </a:p>
        </p:txBody>
      </p:sp>
      <p:sp>
        <p:nvSpPr>
          <p:cNvPr id="4" name="Zástupný symbol pro číslo snímku 3"/>
          <p:cNvSpPr>
            <a:spLocks noGrp="1"/>
          </p:cNvSpPr>
          <p:nvPr>
            <p:ph type="sldNum" sz="quarter" idx="5"/>
          </p:nvPr>
        </p:nvSpPr>
        <p:spPr/>
        <p:txBody>
          <a:bodyPr/>
          <a:lstStyle/>
          <a:p>
            <a:fld id="{FAB4AC75-54AE-4747-A9EE-78A268B76863}" type="slidenum">
              <a:rPr lang="cs-CZ" smtClean="0"/>
              <a:t>9</a:t>
            </a:fld>
            <a:endParaRPr lang="cs-CZ"/>
          </a:p>
        </p:txBody>
      </p:sp>
    </p:spTree>
    <p:extLst>
      <p:ext uri="{BB962C8B-B14F-4D97-AF65-F5344CB8AC3E}">
        <p14:creationId xmlns:p14="http://schemas.microsoft.com/office/powerpoint/2010/main" val="20424767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FC65635-9413-4BD6-6129-3394167C6244}"/>
              </a:ext>
            </a:extLst>
          </p:cNvPr>
          <p:cNvSpPr>
            <a:spLocks noGrp="1"/>
          </p:cNvSpPr>
          <p:nvPr>
            <p:ph type="ctrTitle"/>
          </p:nvPr>
        </p:nvSpPr>
        <p:spPr>
          <a:xfrm>
            <a:off x="1524000" y="1122363"/>
            <a:ext cx="9144000" cy="2387600"/>
          </a:xfrm>
        </p:spPr>
        <p:txBody>
          <a:bodyPr anchor="b"/>
          <a:lstStyle>
            <a:lvl1pPr algn="ctr">
              <a:defRPr sz="6000"/>
            </a:lvl1pPr>
          </a:lstStyle>
          <a:p>
            <a:r>
              <a:rPr lang="cs-CZ"/>
              <a:t>Kliknutím lze upravit styl.</a:t>
            </a:r>
          </a:p>
        </p:txBody>
      </p:sp>
      <p:sp>
        <p:nvSpPr>
          <p:cNvPr id="3" name="Podnadpis 2">
            <a:extLst>
              <a:ext uri="{FF2B5EF4-FFF2-40B4-BE49-F238E27FC236}">
                <a16:creationId xmlns:a16="http://schemas.microsoft.com/office/drawing/2014/main" id="{C6148796-09E1-A04A-7EA1-02E7578AC92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cs-CZ"/>
              <a:t>Kliknutím můžete upravit styl předlohy.</a:t>
            </a:r>
          </a:p>
        </p:txBody>
      </p:sp>
      <p:sp>
        <p:nvSpPr>
          <p:cNvPr id="4" name="Zástupný symbol pro datum 3">
            <a:extLst>
              <a:ext uri="{FF2B5EF4-FFF2-40B4-BE49-F238E27FC236}">
                <a16:creationId xmlns:a16="http://schemas.microsoft.com/office/drawing/2014/main" id="{19CF65F6-F8B3-5FC6-664F-9638158FA19E}"/>
              </a:ext>
            </a:extLst>
          </p:cNvPr>
          <p:cNvSpPr>
            <a:spLocks noGrp="1"/>
          </p:cNvSpPr>
          <p:nvPr>
            <p:ph type="dt" sz="half" idx="10"/>
          </p:nvPr>
        </p:nvSpPr>
        <p:spPr/>
        <p:txBody>
          <a:bodyPr/>
          <a:lstStyle/>
          <a:p>
            <a:fld id="{98D0EA3D-D217-4A0B-8DC1-6716D75902FC}" type="datetimeFigureOut">
              <a:rPr lang="cs-CZ" smtClean="0"/>
              <a:t>13.03.2025</a:t>
            </a:fld>
            <a:endParaRPr lang="cs-CZ"/>
          </a:p>
        </p:txBody>
      </p:sp>
      <p:sp>
        <p:nvSpPr>
          <p:cNvPr id="5" name="Zástupný symbol pro zápatí 4">
            <a:extLst>
              <a:ext uri="{FF2B5EF4-FFF2-40B4-BE49-F238E27FC236}">
                <a16:creationId xmlns:a16="http://schemas.microsoft.com/office/drawing/2014/main" id="{6C6BE737-61E8-A304-9F11-301653A5984A}"/>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9AFD5540-1BD4-A86D-C58B-D5A13BFC9E9E}"/>
              </a:ext>
            </a:extLst>
          </p:cNvPr>
          <p:cNvSpPr>
            <a:spLocks noGrp="1"/>
          </p:cNvSpPr>
          <p:nvPr>
            <p:ph type="sldNum" sz="quarter" idx="12"/>
          </p:nvPr>
        </p:nvSpPr>
        <p:spPr/>
        <p:txBody>
          <a:bodyPr/>
          <a:lstStyle/>
          <a:p>
            <a:fld id="{6C627BED-57AA-4A77-B868-460CCD868FA9}" type="slidenum">
              <a:rPr lang="cs-CZ" smtClean="0"/>
              <a:t>‹#›</a:t>
            </a:fld>
            <a:endParaRPr lang="cs-CZ"/>
          </a:p>
        </p:txBody>
      </p:sp>
    </p:spTree>
    <p:extLst>
      <p:ext uri="{BB962C8B-B14F-4D97-AF65-F5344CB8AC3E}">
        <p14:creationId xmlns:p14="http://schemas.microsoft.com/office/powerpoint/2010/main" val="289565001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C05D7FB-8849-F740-90E1-C437AE3DFE90}"/>
              </a:ext>
            </a:extLst>
          </p:cNvPr>
          <p:cNvSpPr>
            <a:spLocks noGrp="1"/>
          </p:cNvSpPr>
          <p:nvPr>
            <p:ph type="title"/>
          </p:nvPr>
        </p:nvSpPr>
        <p:spPr/>
        <p:txBody>
          <a:bodyPr/>
          <a:lstStyle/>
          <a:p>
            <a:r>
              <a:rPr lang="cs-CZ"/>
              <a:t>Kliknutím lze upravit styl.</a:t>
            </a:r>
          </a:p>
        </p:txBody>
      </p:sp>
      <p:sp>
        <p:nvSpPr>
          <p:cNvPr id="3" name="Zástupný symbol pro svislý text 2">
            <a:extLst>
              <a:ext uri="{FF2B5EF4-FFF2-40B4-BE49-F238E27FC236}">
                <a16:creationId xmlns:a16="http://schemas.microsoft.com/office/drawing/2014/main" id="{879E3C83-8173-0342-A8D8-682673973728}"/>
              </a:ext>
            </a:extLst>
          </p:cNvPr>
          <p:cNvSpPr>
            <a:spLocks noGrp="1"/>
          </p:cNvSpPr>
          <p:nvPr>
            <p:ph type="body" orient="vert" idx="1"/>
          </p:nvPr>
        </p:nvSpPr>
        <p:spPr/>
        <p:txBody>
          <a:bodyPr vert="eaVert"/>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30113758-F23E-6D24-8056-B69D5F7CA76F}"/>
              </a:ext>
            </a:extLst>
          </p:cNvPr>
          <p:cNvSpPr>
            <a:spLocks noGrp="1"/>
          </p:cNvSpPr>
          <p:nvPr>
            <p:ph type="dt" sz="half" idx="10"/>
          </p:nvPr>
        </p:nvSpPr>
        <p:spPr/>
        <p:txBody>
          <a:bodyPr/>
          <a:lstStyle/>
          <a:p>
            <a:fld id="{98D0EA3D-D217-4A0B-8DC1-6716D75902FC}" type="datetimeFigureOut">
              <a:rPr lang="cs-CZ" smtClean="0"/>
              <a:t>13.03.2025</a:t>
            </a:fld>
            <a:endParaRPr lang="cs-CZ"/>
          </a:p>
        </p:txBody>
      </p:sp>
      <p:sp>
        <p:nvSpPr>
          <p:cNvPr id="5" name="Zástupný symbol pro zápatí 4">
            <a:extLst>
              <a:ext uri="{FF2B5EF4-FFF2-40B4-BE49-F238E27FC236}">
                <a16:creationId xmlns:a16="http://schemas.microsoft.com/office/drawing/2014/main" id="{19274A1B-38C6-9A57-115E-FFCC6AFEC83B}"/>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9F2889AC-8818-8AAA-DCEF-CCAE130DFE79}"/>
              </a:ext>
            </a:extLst>
          </p:cNvPr>
          <p:cNvSpPr>
            <a:spLocks noGrp="1"/>
          </p:cNvSpPr>
          <p:nvPr>
            <p:ph type="sldNum" sz="quarter" idx="12"/>
          </p:nvPr>
        </p:nvSpPr>
        <p:spPr/>
        <p:txBody>
          <a:bodyPr/>
          <a:lstStyle/>
          <a:p>
            <a:fld id="{6C627BED-57AA-4A77-B868-460CCD868FA9}" type="slidenum">
              <a:rPr lang="cs-CZ" smtClean="0"/>
              <a:t>‹#›</a:t>
            </a:fld>
            <a:endParaRPr lang="cs-CZ"/>
          </a:p>
        </p:txBody>
      </p:sp>
    </p:spTree>
    <p:extLst>
      <p:ext uri="{BB962C8B-B14F-4D97-AF65-F5344CB8AC3E}">
        <p14:creationId xmlns:p14="http://schemas.microsoft.com/office/powerpoint/2010/main" val="420209670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a:extLst>
              <a:ext uri="{FF2B5EF4-FFF2-40B4-BE49-F238E27FC236}">
                <a16:creationId xmlns:a16="http://schemas.microsoft.com/office/drawing/2014/main" id="{0D9E6732-09F1-2F1D-4EBA-C4C2DCFFE2DB}"/>
              </a:ext>
            </a:extLst>
          </p:cNvPr>
          <p:cNvSpPr>
            <a:spLocks noGrp="1"/>
          </p:cNvSpPr>
          <p:nvPr>
            <p:ph type="title" orient="vert"/>
          </p:nvPr>
        </p:nvSpPr>
        <p:spPr>
          <a:xfrm>
            <a:off x="8724900" y="365125"/>
            <a:ext cx="2628900" cy="5811838"/>
          </a:xfrm>
        </p:spPr>
        <p:txBody>
          <a:bodyPr vert="eaVert"/>
          <a:lstStyle/>
          <a:p>
            <a:r>
              <a:rPr lang="cs-CZ"/>
              <a:t>Kliknutím lze upravit styl.</a:t>
            </a:r>
          </a:p>
        </p:txBody>
      </p:sp>
      <p:sp>
        <p:nvSpPr>
          <p:cNvPr id="3" name="Zástupný symbol pro svislý text 2">
            <a:extLst>
              <a:ext uri="{FF2B5EF4-FFF2-40B4-BE49-F238E27FC236}">
                <a16:creationId xmlns:a16="http://schemas.microsoft.com/office/drawing/2014/main" id="{5083D71F-CD31-D8BD-29CF-0F280481D5B4}"/>
              </a:ext>
            </a:extLst>
          </p:cNvPr>
          <p:cNvSpPr>
            <a:spLocks noGrp="1"/>
          </p:cNvSpPr>
          <p:nvPr>
            <p:ph type="body" orient="vert" idx="1"/>
          </p:nvPr>
        </p:nvSpPr>
        <p:spPr>
          <a:xfrm>
            <a:off x="838200" y="365125"/>
            <a:ext cx="7734300" cy="5811838"/>
          </a:xfrm>
        </p:spPr>
        <p:txBody>
          <a:bodyPr vert="eaVert"/>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0B9C7290-D0D9-D337-ECBA-02E02EB3BBA0}"/>
              </a:ext>
            </a:extLst>
          </p:cNvPr>
          <p:cNvSpPr>
            <a:spLocks noGrp="1"/>
          </p:cNvSpPr>
          <p:nvPr>
            <p:ph type="dt" sz="half" idx="10"/>
          </p:nvPr>
        </p:nvSpPr>
        <p:spPr/>
        <p:txBody>
          <a:bodyPr/>
          <a:lstStyle/>
          <a:p>
            <a:fld id="{98D0EA3D-D217-4A0B-8DC1-6716D75902FC}" type="datetimeFigureOut">
              <a:rPr lang="cs-CZ" smtClean="0"/>
              <a:t>13.03.2025</a:t>
            </a:fld>
            <a:endParaRPr lang="cs-CZ"/>
          </a:p>
        </p:txBody>
      </p:sp>
      <p:sp>
        <p:nvSpPr>
          <p:cNvPr id="5" name="Zástupný symbol pro zápatí 4">
            <a:extLst>
              <a:ext uri="{FF2B5EF4-FFF2-40B4-BE49-F238E27FC236}">
                <a16:creationId xmlns:a16="http://schemas.microsoft.com/office/drawing/2014/main" id="{39CE0579-838C-F311-0A97-69E52ECBB10F}"/>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94C5CD68-0BFF-C5BF-733C-D372D193B140}"/>
              </a:ext>
            </a:extLst>
          </p:cNvPr>
          <p:cNvSpPr>
            <a:spLocks noGrp="1"/>
          </p:cNvSpPr>
          <p:nvPr>
            <p:ph type="sldNum" sz="quarter" idx="12"/>
          </p:nvPr>
        </p:nvSpPr>
        <p:spPr/>
        <p:txBody>
          <a:bodyPr/>
          <a:lstStyle/>
          <a:p>
            <a:fld id="{6C627BED-57AA-4A77-B868-460CCD868FA9}" type="slidenum">
              <a:rPr lang="cs-CZ" smtClean="0"/>
              <a:t>‹#›</a:t>
            </a:fld>
            <a:endParaRPr lang="cs-CZ"/>
          </a:p>
        </p:txBody>
      </p:sp>
    </p:spTree>
    <p:extLst>
      <p:ext uri="{BB962C8B-B14F-4D97-AF65-F5344CB8AC3E}">
        <p14:creationId xmlns:p14="http://schemas.microsoft.com/office/powerpoint/2010/main" val="219425154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201E65A-6D4D-4E25-DD6F-712B42052D5B}"/>
              </a:ext>
            </a:extLst>
          </p:cNvPr>
          <p:cNvSpPr>
            <a:spLocks noGrp="1"/>
          </p:cNvSpPr>
          <p:nvPr>
            <p:ph type="title"/>
          </p:nvPr>
        </p:nvSpPr>
        <p:spPr/>
        <p:txBody>
          <a:bodyPr/>
          <a:lstStyle/>
          <a:p>
            <a:r>
              <a:rPr lang="cs-CZ"/>
              <a:t>Kliknutím lze upravit styl.</a:t>
            </a:r>
          </a:p>
        </p:txBody>
      </p:sp>
      <p:sp>
        <p:nvSpPr>
          <p:cNvPr id="3" name="Zástupný obsah 2">
            <a:extLst>
              <a:ext uri="{FF2B5EF4-FFF2-40B4-BE49-F238E27FC236}">
                <a16:creationId xmlns:a16="http://schemas.microsoft.com/office/drawing/2014/main" id="{4071B6AA-1B98-84AB-F8D8-8073DD408052}"/>
              </a:ext>
            </a:extLst>
          </p:cNvPr>
          <p:cNvSpPr>
            <a:spLocks noGrp="1"/>
          </p:cNvSpPr>
          <p:nvPr>
            <p:ph idx="1"/>
          </p:nvPr>
        </p:nvSpPr>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DDC31680-B2C5-764D-450C-C4A52EB9FCC3}"/>
              </a:ext>
            </a:extLst>
          </p:cNvPr>
          <p:cNvSpPr>
            <a:spLocks noGrp="1"/>
          </p:cNvSpPr>
          <p:nvPr>
            <p:ph type="dt" sz="half" idx="10"/>
          </p:nvPr>
        </p:nvSpPr>
        <p:spPr/>
        <p:txBody>
          <a:bodyPr/>
          <a:lstStyle/>
          <a:p>
            <a:fld id="{98D0EA3D-D217-4A0B-8DC1-6716D75902FC}" type="datetimeFigureOut">
              <a:rPr lang="cs-CZ" smtClean="0"/>
              <a:t>13.03.2025</a:t>
            </a:fld>
            <a:endParaRPr lang="cs-CZ"/>
          </a:p>
        </p:txBody>
      </p:sp>
      <p:sp>
        <p:nvSpPr>
          <p:cNvPr id="5" name="Zástupný symbol pro zápatí 4">
            <a:extLst>
              <a:ext uri="{FF2B5EF4-FFF2-40B4-BE49-F238E27FC236}">
                <a16:creationId xmlns:a16="http://schemas.microsoft.com/office/drawing/2014/main" id="{B882FF3B-FBC2-48CC-BA57-0042882FAD37}"/>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DDB65708-63EA-7FC7-94E6-AF36D276F3A1}"/>
              </a:ext>
            </a:extLst>
          </p:cNvPr>
          <p:cNvSpPr>
            <a:spLocks noGrp="1"/>
          </p:cNvSpPr>
          <p:nvPr>
            <p:ph type="sldNum" sz="quarter" idx="12"/>
          </p:nvPr>
        </p:nvSpPr>
        <p:spPr/>
        <p:txBody>
          <a:bodyPr/>
          <a:lstStyle/>
          <a:p>
            <a:fld id="{6C627BED-57AA-4A77-B868-460CCD868FA9}" type="slidenum">
              <a:rPr lang="cs-CZ" smtClean="0"/>
              <a:t>‹#›</a:t>
            </a:fld>
            <a:endParaRPr lang="cs-CZ"/>
          </a:p>
        </p:txBody>
      </p:sp>
    </p:spTree>
    <p:extLst>
      <p:ext uri="{BB962C8B-B14F-4D97-AF65-F5344CB8AC3E}">
        <p14:creationId xmlns:p14="http://schemas.microsoft.com/office/powerpoint/2010/main" val="389459405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oddílu">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FECF6BE-9392-F829-7C58-761D17FA925F}"/>
              </a:ext>
            </a:extLst>
          </p:cNvPr>
          <p:cNvSpPr>
            <a:spLocks noGrp="1"/>
          </p:cNvSpPr>
          <p:nvPr>
            <p:ph type="title"/>
          </p:nvPr>
        </p:nvSpPr>
        <p:spPr>
          <a:xfrm>
            <a:off x="831850" y="1709738"/>
            <a:ext cx="10515600" cy="2852737"/>
          </a:xfrm>
        </p:spPr>
        <p:txBody>
          <a:bodyPr anchor="b"/>
          <a:lstStyle>
            <a:lvl1pPr>
              <a:defRPr sz="6000"/>
            </a:lvl1pPr>
          </a:lstStyle>
          <a:p>
            <a:r>
              <a:rPr lang="cs-CZ"/>
              <a:t>Kliknutím lze upravit styl.</a:t>
            </a:r>
          </a:p>
        </p:txBody>
      </p:sp>
      <p:sp>
        <p:nvSpPr>
          <p:cNvPr id="3" name="Zástupný text 2">
            <a:extLst>
              <a:ext uri="{FF2B5EF4-FFF2-40B4-BE49-F238E27FC236}">
                <a16:creationId xmlns:a16="http://schemas.microsoft.com/office/drawing/2014/main" id="{0D903169-8021-2158-289F-AF1338939F7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cs-CZ"/>
              <a:t>Po kliknutí můžete upravovat styly textu v předloze.</a:t>
            </a:r>
          </a:p>
        </p:txBody>
      </p:sp>
      <p:sp>
        <p:nvSpPr>
          <p:cNvPr id="4" name="Zástupný symbol pro datum 3">
            <a:extLst>
              <a:ext uri="{FF2B5EF4-FFF2-40B4-BE49-F238E27FC236}">
                <a16:creationId xmlns:a16="http://schemas.microsoft.com/office/drawing/2014/main" id="{172D153C-47F4-137B-C867-4E5BDFE42F55}"/>
              </a:ext>
            </a:extLst>
          </p:cNvPr>
          <p:cNvSpPr>
            <a:spLocks noGrp="1"/>
          </p:cNvSpPr>
          <p:nvPr>
            <p:ph type="dt" sz="half" idx="10"/>
          </p:nvPr>
        </p:nvSpPr>
        <p:spPr/>
        <p:txBody>
          <a:bodyPr/>
          <a:lstStyle/>
          <a:p>
            <a:fld id="{98D0EA3D-D217-4A0B-8DC1-6716D75902FC}" type="datetimeFigureOut">
              <a:rPr lang="cs-CZ" smtClean="0"/>
              <a:t>13.03.2025</a:t>
            </a:fld>
            <a:endParaRPr lang="cs-CZ"/>
          </a:p>
        </p:txBody>
      </p:sp>
      <p:sp>
        <p:nvSpPr>
          <p:cNvPr id="5" name="Zástupný symbol pro zápatí 4">
            <a:extLst>
              <a:ext uri="{FF2B5EF4-FFF2-40B4-BE49-F238E27FC236}">
                <a16:creationId xmlns:a16="http://schemas.microsoft.com/office/drawing/2014/main" id="{6CB4DA6D-2C6F-94D6-C247-7140B4994F2B}"/>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25D5E757-5151-E3D7-9ADA-571720930648}"/>
              </a:ext>
            </a:extLst>
          </p:cNvPr>
          <p:cNvSpPr>
            <a:spLocks noGrp="1"/>
          </p:cNvSpPr>
          <p:nvPr>
            <p:ph type="sldNum" sz="quarter" idx="12"/>
          </p:nvPr>
        </p:nvSpPr>
        <p:spPr/>
        <p:txBody>
          <a:bodyPr/>
          <a:lstStyle/>
          <a:p>
            <a:fld id="{6C627BED-57AA-4A77-B868-460CCD868FA9}" type="slidenum">
              <a:rPr lang="cs-CZ" smtClean="0"/>
              <a:t>‹#›</a:t>
            </a:fld>
            <a:endParaRPr lang="cs-CZ"/>
          </a:p>
        </p:txBody>
      </p:sp>
    </p:spTree>
    <p:extLst>
      <p:ext uri="{BB962C8B-B14F-4D97-AF65-F5344CB8AC3E}">
        <p14:creationId xmlns:p14="http://schemas.microsoft.com/office/powerpoint/2010/main" val="407813587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13B7D4C-3BCA-3673-0808-E93726D11AE4}"/>
              </a:ext>
            </a:extLst>
          </p:cNvPr>
          <p:cNvSpPr>
            <a:spLocks noGrp="1"/>
          </p:cNvSpPr>
          <p:nvPr>
            <p:ph type="title"/>
          </p:nvPr>
        </p:nvSpPr>
        <p:spPr/>
        <p:txBody>
          <a:bodyPr/>
          <a:lstStyle/>
          <a:p>
            <a:r>
              <a:rPr lang="cs-CZ"/>
              <a:t>Kliknutím lze upravit styl.</a:t>
            </a:r>
          </a:p>
        </p:txBody>
      </p:sp>
      <p:sp>
        <p:nvSpPr>
          <p:cNvPr id="3" name="Zástupný obsah 2">
            <a:extLst>
              <a:ext uri="{FF2B5EF4-FFF2-40B4-BE49-F238E27FC236}">
                <a16:creationId xmlns:a16="http://schemas.microsoft.com/office/drawing/2014/main" id="{7D2063E2-936F-FB2D-FF2D-A98C90B5041D}"/>
              </a:ext>
            </a:extLst>
          </p:cNvPr>
          <p:cNvSpPr>
            <a:spLocks noGrp="1"/>
          </p:cNvSpPr>
          <p:nvPr>
            <p:ph sz="half" idx="1"/>
          </p:nvPr>
        </p:nvSpPr>
        <p:spPr>
          <a:xfrm>
            <a:off x="838200" y="1825625"/>
            <a:ext cx="5181600" cy="435133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obsah 3">
            <a:extLst>
              <a:ext uri="{FF2B5EF4-FFF2-40B4-BE49-F238E27FC236}">
                <a16:creationId xmlns:a16="http://schemas.microsoft.com/office/drawing/2014/main" id="{F8C503FC-3923-CE84-0BD6-B95124D3A9D2}"/>
              </a:ext>
            </a:extLst>
          </p:cNvPr>
          <p:cNvSpPr>
            <a:spLocks noGrp="1"/>
          </p:cNvSpPr>
          <p:nvPr>
            <p:ph sz="half" idx="2"/>
          </p:nvPr>
        </p:nvSpPr>
        <p:spPr>
          <a:xfrm>
            <a:off x="6172200" y="1825625"/>
            <a:ext cx="5181600" cy="435133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5" name="Zástupný symbol pro datum 4">
            <a:extLst>
              <a:ext uri="{FF2B5EF4-FFF2-40B4-BE49-F238E27FC236}">
                <a16:creationId xmlns:a16="http://schemas.microsoft.com/office/drawing/2014/main" id="{887784CC-1368-ADFA-1409-2BA2F0E684A6}"/>
              </a:ext>
            </a:extLst>
          </p:cNvPr>
          <p:cNvSpPr>
            <a:spLocks noGrp="1"/>
          </p:cNvSpPr>
          <p:nvPr>
            <p:ph type="dt" sz="half" idx="10"/>
          </p:nvPr>
        </p:nvSpPr>
        <p:spPr/>
        <p:txBody>
          <a:bodyPr/>
          <a:lstStyle/>
          <a:p>
            <a:fld id="{98D0EA3D-D217-4A0B-8DC1-6716D75902FC}" type="datetimeFigureOut">
              <a:rPr lang="cs-CZ" smtClean="0"/>
              <a:t>13.03.2025</a:t>
            </a:fld>
            <a:endParaRPr lang="cs-CZ"/>
          </a:p>
        </p:txBody>
      </p:sp>
      <p:sp>
        <p:nvSpPr>
          <p:cNvPr id="6" name="Zástupný symbol pro zápatí 5">
            <a:extLst>
              <a:ext uri="{FF2B5EF4-FFF2-40B4-BE49-F238E27FC236}">
                <a16:creationId xmlns:a16="http://schemas.microsoft.com/office/drawing/2014/main" id="{8C55BDA0-6985-3A97-3699-795E212D3C47}"/>
              </a:ext>
            </a:extLst>
          </p:cNvPr>
          <p:cNvSpPr>
            <a:spLocks noGrp="1"/>
          </p:cNvSpPr>
          <p:nvPr>
            <p:ph type="ftr" sz="quarter" idx="11"/>
          </p:nvPr>
        </p:nvSpPr>
        <p:spPr/>
        <p:txBody>
          <a:bodyPr/>
          <a:lstStyle/>
          <a:p>
            <a:endParaRPr lang="cs-CZ"/>
          </a:p>
        </p:txBody>
      </p:sp>
      <p:sp>
        <p:nvSpPr>
          <p:cNvPr id="7" name="Zástupný symbol pro číslo snímku 6">
            <a:extLst>
              <a:ext uri="{FF2B5EF4-FFF2-40B4-BE49-F238E27FC236}">
                <a16:creationId xmlns:a16="http://schemas.microsoft.com/office/drawing/2014/main" id="{EDBE3A4F-519D-B114-595C-83F816A9E760}"/>
              </a:ext>
            </a:extLst>
          </p:cNvPr>
          <p:cNvSpPr>
            <a:spLocks noGrp="1"/>
          </p:cNvSpPr>
          <p:nvPr>
            <p:ph type="sldNum" sz="quarter" idx="12"/>
          </p:nvPr>
        </p:nvSpPr>
        <p:spPr/>
        <p:txBody>
          <a:bodyPr/>
          <a:lstStyle/>
          <a:p>
            <a:fld id="{6C627BED-57AA-4A77-B868-460CCD868FA9}" type="slidenum">
              <a:rPr lang="cs-CZ" smtClean="0"/>
              <a:t>‹#›</a:t>
            </a:fld>
            <a:endParaRPr lang="cs-CZ"/>
          </a:p>
        </p:txBody>
      </p:sp>
    </p:spTree>
    <p:extLst>
      <p:ext uri="{BB962C8B-B14F-4D97-AF65-F5344CB8AC3E}">
        <p14:creationId xmlns:p14="http://schemas.microsoft.com/office/powerpoint/2010/main" val="302263276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8226109-890A-3A3A-4C1D-57033E7C7B0A}"/>
              </a:ext>
            </a:extLst>
          </p:cNvPr>
          <p:cNvSpPr>
            <a:spLocks noGrp="1"/>
          </p:cNvSpPr>
          <p:nvPr>
            <p:ph type="title"/>
          </p:nvPr>
        </p:nvSpPr>
        <p:spPr>
          <a:xfrm>
            <a:off x="839788" y="365125"/>
            <a:ext cx="10515600" cy="1325563"/>
          </a:xfrm>
        </p:spPr>
        <p:txBody>
          <a:bodyPr/>
          <a:lstStyle/>
          <a:p>
            <a:r>
              <a:rPr lang="cs-CZ"/>
              <a:t>Kliknutím lze upravit styl.</a:t>
            </a:r>
          </a:p>
        </p:txBody>
      </p:sp>
      <p:sp>
        <p:nvSpPr>
          <p:cNvPr id="3" name="Zástupný text 2">
            <a:extLst>
              <a:ext uri="{FF2B5EF4-FFF2-40B4-BE49-F238E27FC236}">
                <a16:creationId xmlns:a16="http://schemas.microsoft.com/office/drawing/2014/main" id="{7E7DF8BC-637B-567E-549B-F820663ED3B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Po kliknutí můžete upravovat styly textu v předloze.</a:t>
            </a:r>
          </a:p>
        </p:txBody>
      </p:sp>
      <p:sp>
        <p:nvSpPr>
          <p:cNvPr id="4" name="Zástupný obsah 3">
            <a:extLst>
              <a:ext uri="{FF2B5EF4-FFF2-40B4-BE49-F238E27FC236}">
                <a16:creationId xmlns:a16="http://schemas.microsoft.com/office/drawing/2014/main" id="{8DDC5BDB-F3C7-B222-7A0C-5B7BC838C7DE}"/>
              </a:ext>
            </a:extLst>
          </p:cNvPr>
          <p:cNvSpPr>
            <a:spLocks noGrp="1"/>
          </p:cNvSpPr>
          <p:nvPr>
            <p:ph sz="half" idx="2"/>
          </p:nvPr>
        </p:nvSpPr>
        <p:spPr>
          <a:xfrm>
            <a:off x="839788" y="2505075"/>
            <a:ext cx="5157787" cy="368458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5" name="Zástupný text 4">
            <a:extLst>
              <a:ext uri="{FF2B5EF4-FFF2-40B4-BE49-F238E27FC236}">
                <a16:creationId xmlns:a16="http://schemas.microsoft.com/office/drawing/2014/main" id="{67C6BE4F-BA23-675A-2F0D-3307753DBF0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Po kliknutí můžete upravovat styly textu v předloze.</a:t>
            </a:r>
          </a:p>
        </p:txBody>
      </p:sp>
      <p:sp>
        <p:nvSpPr>
          <p:cNvPr id="6" name="Zástupný obsah 5">
            <a:extLst>
              <a:ext uri="{FF2B5EF4-FFF2-40B4-BE49-F238E27FC236}">
                <a16:creationId xmlns:a16="http://schemas.microsoft.com/office/drawing/2014/main" id="{D753A69A-3661-5F6E-A60B-75822AB26169}"/>
              </a:ext>
            </a:extLst>
          </p:cNvPr>
          <p:cNvSpPr>
            <a:spLocks noGrp="1"/>
          </p:cNvSpPr>
          <p:nvPr>
            <p:ph sz="quarter" idx="4"/>
          </p:nvPr>
        </p:nvSpPr>
        <p:spPr>
          <a:xfrm>
            <a:off x="6172200" y="2505075"/>
            <a:ext cx="5183188" cy="368458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7" name="Zástupný symbol pro datum 6">
            <a:extLst>
              <a:ext uri="{FF2B5EF4-FFF2-40B4-BE49-F238E27FC236}">
                <a16:creationId xmlns:a16="http://schemas.microsoft.com/office/drawing/2014/main" id="{E60D792D-CA2A-2831-168E-7D98466E9E7A}"/>
              </a:ext>
            </a:extLst>
          </p:cNvPr>
          <p:cNvSpPr>
            <a:spLocks noGrp="1"/>
          </p:cNvSpPr>
          <p:nvPr>
            <p:ph type="dt" sz="half" idx="10"/>
          </p:nvPr>
        </p:nvSpPr>
        <p:spPr/>
        <p:txBody>
          <a:bodyPr/>
          <a:lstStyle/>
          <a:p>
            <a:fld id="{98D0EA3D-D217-4A0B-8DC1-6716D75902FC}" type="datetimeFigureOut">
              <a:rPr lang="cs-CZ" smtClean="0"/>
              <a:t>13.03.2025</a:t>
            </a:fld>
            <a:endParaRPr lang="cs-CZ"/>
          </a:p>
        </p:txBody>
      </p:sp>
      <p:sp>
        <p:nvSpPr>
          <p:cNvPr id="8" name="Zástupný symbol pro zápatí 7">
            <a:extLst>
              <a:ext uri="{FF2B5EF4-FFF2-40B4-BE49-F238E27FC236}">
                <a16:creationId xmlns:a16="http://schemas.microsoft.com/office/drawing/2014/main" id="{3D877076-B798-F359-185D-1BF71219C66E}"/>
              </a:ext>
            </a:extLst>
          </p:cNvPr>
          <p:cNvSpPr>
            <a:spLocks noGrp="1"/>
          </p:cNvSpPr>
          <p:nvPr>
            <p:ph type="ftr" sz="quarter" idx="11"/>
          </p:nvPr>
        </p:nvSpPr>
        <p:spPr/>
        <p:txBody>
          <a:bodyPr/>
          <a:lstStyle/>
          <a:p>
            <a:endParaRPr lang="cs-CZ"/>
          </a:p>
        </p:txBody>
      </p:sp>
      <p:sp>
        <p:nvSpPr>
          <p:cNvPr id="9" name="Zástupný symbol pro číslo snímku 8">
            <a:extLst>
              <a:ext uri="{FF2B5EF4-FFF2-40B4-BE49-F238E27FC236}">
                <a16:creationId xmlns:a16="http://schemas.microsoft.com/office/drawing/2014/main" id="{C663BD8D-A925-7612-FB80-8810D84DA141}"/>
              </a:ext>
            </a:extLst>
          </p:cNvPr>
          <p:cNvSpPr>
            <a:spLocks noGrp="1"/>
          </p:cNvSpPr>
          <p:nvPr>
            <p:ph type="sldNum" sz="quarter" idx="12"/>
          </p:nvPr>
        </p:nvSpPr>
        <p:spPr/>
        <p:txBody>
          <a:bodyPr/>
          <a:lstStyle/>
          <a:p>
            <a:fld id="{6C627BED-57AA-4A77-B868-460CCD868FA9}" type="slidenum">
              <a:rPr lang="cs-CZ" smtClean="0"/>
              <a:t>‹#›</a:t>
            </a:fld>
            <a:endParaRPr lang="cs-CZ"/>
          </a:p>
        </p:txBody>
      </p:sp>
    </p:spTree>
    <p:extLst>
      <p:ext uri="{BB962C8B-B14F-4D97-AF65-F5344CB8AC3E}">
        <p14:creationId xmlns:p14="http://schemas.microsoft.com/office/powerpoint/2010/main" val="204530260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Jenom nadpis">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7A806CF-2EC7-5838-236F-DFA98B22E892}"/>
              </a:ext>
            </a:extLst>
          </p:cNvPr>
          <p:cNvSpPr>
            <a:spLocks noGrp="1"/>
          </p:cNvSpPr>
          <p:nvPr>
            <p:ph type="title"/>
          </p:nvPr>
        </p:nvSpPr>
        <p:spPr/>
        <p:txBody>
          <a:bodyPr/>
          <a:lstStyle/>
          <a:p>
            <a:r>
              <a:rPr lang="cs-CZ"/>
              <a:t>Kliknutím lze upravit styl.</a:t>
            </a:r>
          </a:p>
        </p:txBody>
      </p:sp>
      <p:sp>
        <p:nvSpPr>
          <p:cNvPr id="3" name="Zástupný symbol pro datum 2">
            <a:extLst>
              <a:ext uri="{FF2B5EF4-FFF2-40B4-BE49-F238E27FC236}">
                <a16:creationId xmlns:a16="http://schemas.microsoft.com/office/drawing/2014/main" id="{27936ED9-5E85-EA1D-688C-69F93FAB9F12}"/>
              </a:ext>
            </a:extLst>
          </p:cNvPr>
          <p:cNvSpPr>
            <a:spLocks noGrp="1"/>
          </p:cNvSpPr>
          <p:nvPr>
            <p:ph type="dt" sz="half" idx="10"/>
          </p:nvPr>
        </p:nvSpPr>
        <p:spPr/>
        <p:txBody>
          <a:bodyPr/>
          <a:lstStyle/>
          <a:p>
            <a:fld id="{98D0EA3D-D217-4A0B-8DC1-6716D75902FC}" type="datetimeFigureOut">
              <a:rPr lang="cs-CZ" smtClean="0"/>
              <a:t>13.03.2025</a:t>
            </a:fld>
            <a:endParaRPr lang="cs-CZ"/>
          </a:p>
        </p:txBody>
      </p:sp>
      <p:sp>
        <p:nvSpPr>
          <p:cNvPr id="4" name="Zástupný symbol pro zápatí 3">
            <a:extLst>
              <a:ext uri="{FF2B5EF4-FFF2-40B4-BE49-F238E27FC236}">
                <a16:creationId xmlns:a16="http://schemas.microsoft.com/office/drawing/2014/main" id="{55EB392E-48B4-3455-8C2E-F3FBFBED2DF8}"/>
              </a:ext>
            </a:extLst>
          </p:cNvPr>
          <p:cNvSpPr>
            <a:spLocks noGrp="1"/>
          </p:cNvSpPr>
          <p:nvPr>
            <p:ph type="ftr" sz="quarter" idx="11"/>
          </p:nvPr>
        </p:nvSpPr>
        <p:spPr/>
        <p:txBody>
          <a:bodyPr/>
          <a:lstStyle/>
          <a:p>
            <a:endParaRPr lang="cs-CZ"/>
          </a:p>
        </p:txBody>
      </p:sp>
      <p:sp>
        <p:nvSpPr>
          <p:cNvPr id="5" name="Zástupný symbol pro číslo snímku 4">
            <a:extLst>
              <a:ext uri="{FF2B5EF4-FFF2-40B4-BE49-F238E27FC236}">
                <a16:creationId xmlns:a16="http://schemas.microsoft.com/office/drawing/2014/main" id="{AF5BDE7E-581E-2179-AD25-579627BFC39E}"/>
              </a:ext>
            </a:extLst>
          </p:cNvPr>
          <p:cNvSpPr>
            <a:spLocks noGrp="1"/>
          </p:cNvSpPr>
          <p:nvPr>
            <p:ph type="sldNum" sz="quarter" idx="12"/>
          </p:nvPr>
        </p:nvSpPr>
        <p:spPr/>
        <p:txBody>
          <a:bodyPr/>
          <a:lstStyle/>
          <a:p>
            <a:fld id="{6C627BED-57AA-4A77-B868-460CCD868FA9}" type="slidenum">
              <a:rPr lang="cs-CZ" smtClean="0"/>
              <a:t>‹#›</a:t>
            </a:fld>
            <a:endParaRPr lang="cs-CZ"/>
          </a:p>
        </p:txBody>
      </p:sp>
    </p:spTree>
    <p:extLst>
      <p:ext uri="{BB962C8B-B14F-4D97-AF65-F5344CB8AC3E}">
        <p14:creationId xmlns:p14="http://schemas.microsoft.com/office/powerpoint/2010/main" val="226860489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Zástupný symbol pro datum 1">
            <a:extLst>
              <a:ext uri="{FF2B5EF4-FFF2-40B4-BE49-F238E27FC236}">
                <a16:creationId xmlns:a16="http://schemas.microsoft.com/office/drawing/2014/main" id="{CF1E1A4E-6B07-9391-5D6A-6E7050756C83}"/>
              </a:ext>
            </a:extLst>
          </p:cNvPr>
          <p:cNvSpPr>
            <a:spLocks noGrp="1"/>
          </p:cNvSpPr>
          <p:nvPr>
            <p:ph type="dt" sz="half" idx="10"/>
          </p:nvPr>
        </p:nvSpPr>
        <p:spPr/>
        <p:txBody>
          <a:bodyPr/>
          <a:lstStyle/>
          <a:p>
            <a:fld id="{98D0EA3D-D217-4A0B-8DC1-6716D75902FC}" type="datetimeFigureOut">
              <a:rPr lang="cs-CZ" smtClean="0"/>
              <a:t>13.03.2025</a:t>
            </a:fld>
            <a:endParaRPr lang="cs-CZ"/>
          </a:p>
        </p:txBody>
      </p:sp>
      <p:sp>
        <p:nvSpPr>
          <p:cNvPr id="3" name="Zástupný symbol pro zápatí 2">
            <a:extLst>
              <a:ext uri="{FF2B5EF4-FFF2-40B4-BE49-F238E27FC236}">
                <a16:creationId xmlns:a16="http://schemas.microsoft.com/office/drawing/2014/main" id="{6AE76A12-45A3-3270-E57E-CE3461D19174}"/>
              </a:ext>
            </a:extLst>
          </p:cNvPr>
          <p:cNvSpPr>
            <a:spLocks noGrp="1"/>
          </p:cNvSpPr>
          <p:nvPr>
            <p:ph type="ftr" sz="quarter" idx="11"/>
          </p:nvPr>
        </p:nvSpPr>
        <p:spPr/>
        <p:txBody>
          <a:bodyPr/>
          <a:lstStyle/>
          <a:p>
            <a:endParaRPr lang="cs-CZ"/>
          </a:p>
        </p:txBody>
      </p:sp>
      <p:sp>
        <p:nvSpPr>
          <p:cNvPr id="4" name="Zástupný symbol pro číslo snímku 3">
            <a:extLst>
              <a:ext uri="{FF2B5EF4-FFF2-40B4-BE49-F238E27FC236}">
                <a16:creationId xmlns:a16="http://schemas.microsoft.com/office/drawing/2014/main" id="{557E2E55-63DC-C3FC-B11D-9F28627FD377}"/>
              </a:ext>
            </a:extLst>
          </p:cNvPr>
          <p:cNvSpPr>
            <a:spLocks noGrp="1"/>
          </p:cNvSpPr>
          <p:nvPr>
            <p:ph type="sldNum" sz="quarter" idx="12"/>
          </p:nvPr>
        </p:nvSpPr>
        <p:spPr/>
        <p:txBody>
          <a:bodyPr/>
          <a:lstStyle/>
          <a:p>
            <a:fld id="{6C627BED-57AA-4A77-B868-460CCD868FA9}" type="slidenum">
              <a:rPr lang="cs-CZ" smtClean="0"/>
              <a:t>‹#›</a:t>
            </a:fld>
            <a:endParaRPr lang="cs-CZ"/>
          </a:p>
        </p:txBody>
      </p:sp>
    </p:spTree>
    <p:extLst>
      <p:ext uri="{BB962C8B-B14F-4D97-AF65-F5344CB8AC3E}">
        <p14:creationId xmlns:p14="http://schemas.microsoft.com/office/powerpoint/2010/main" val="340411682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C264650-A82B-37CB-1FAF-5FF250B2A1E5}"/>
              </a:ext>
            </a:extLst>
          </p:cNvPr>
          <p:cNvSpPr>
            <a:spLocks noGrp="1"/>
          </p:cNvSpPr>
          <p:nvPr>
            <p:ph type="title"/>
          </p:nvPr>
        </p:nvSpPr>
        <p:spPr>
          <a:xfrm>
            <a:off x="839788" y="457200"/>
            <a:ext cx="3932237" cy="1600200"/>
          </a:xfrm>
        </p:spPr>
        <p:txBody>
          <a:bodyPr anchor="b"/>
          <a:lstStyle>
            <a:lvl1pPr>
              <a:defRPr sz="3200"/>
            </a:lvl1pPr>
          </a:lstStyle>
          <a:p>
            <a:r>
              <a:rPr lang="cs-CZ"/>
              <a:t>Kliknutím lze upravit styl.</a:t>
            </a:r>
          </a:p>
        </p:txBody>
      </p:sp>
      <p:sp>
        <p:nvSpPr>
          <p:cNvPr id="3" name="Zástupný obsah 2">
            <a:extLst>
              <a:ext uri="{FF2B5EF4-FFF2-40B4-BE49-F238E27FC236}">
                <a16:creationId xmlns:a16="http://schemas.microsoft.com/office/drawing/2014/main" id="{735105BC-807D-8042-F269-6E3E3544D92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text 3">
            <a:extLst>
              <a:ext uri="{FF2B5EF4-FFF2-40B4-BE49-F238E27FC236}">
                <a16:creationId xmlns:a16="http://schemas.microsoft.com/office/drawing/2014/main" id="{5C13A2F8-D876-136C-9630-2F00A5D5F2E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Po kliknutí můžete upravovat styly textu v předloze.</a:t>
            </a:r>
          </a:p>
        </p:txBody>
      </p:sp>
      <p:sp>
        <p:nvSpPr>
          <p:cNvPr id="5" name="Zástupný symbol pro datum 4">
            <a:extLst>
              <a:ext uri="{FF2B5EF4-FFF2-40B4-BE49-F238E27FC236}">
                <a16:creationId xmlns:a16="http://schemas.microsoft.com/office/drawing/2014/main" id="{C0A90485-FE17-DEFE-82E1-44601313C651}"/>
              </a:ext>
            </a:extLst>
          </p:cNvPr>
          <p:cNvSpPr>
            <a:spLocks noGrp="1"/>
          </p:cNvSpPr>
          <p:nvPr>
            <p:ph type="dt" sz="half" idx="10"/>
          </p:nvPr>
        </p:nvSpPr>
        <p:spPr/>
        <p:txBody>
          <a:bodyPr/>
          <a:lstStyle/>
          <a:p>
            <a:fld id="{98D0EA3D-D217-4A0B-8DC1-6716D75902FC}" type="datetimeFigureOut">
              <a:rPr lang="cs-CZ" smtClean="0"/>
              <a:t>13.03.2025</a:t>
            </a:fld>
            <a:endParaRPr lang="cs-CZ"/>
          </a:p>
        </p:txBody>
      </p:sp>
      <p:sp>
        <p:nvSpPr>
          <p:cNvPr id="6" name="Zástupný symbol pro zápatí 5">
            <a:extLst>
              <a:ext uri="{FF2B5EF4-FFF2-40B4-BE49-F238E27FC236}">
                <a16:creationId xmlns:a16="http://schemas.microsoft.com/office/drawing/2014/main" id="{C2C2E241-9FBB-C692-BAFB-8FCE31ADF628}"/>
              </a:ext>
            </a:extLst>
          </p:cNvPr>
          <p:cNvSpPr>
            <a:spLocks noGrp="1"/>
          </p:cNvSpPr>
          <p:nvPr>
            <p:ph type="ftr" sz="quarter" idx="11"/>
          </p:nvPr>
        </p:nvSpPr>
        <p:spPr/>
        <p:txBody>
          <a:bodyPr/>
          <a:lstStyle/>
          <a:p>
            <a:endParaRPr lang="cs-CZ"/>
          </a:p>
        </p:txBody>
      </p:sp>
      <p:sp>
        <p:nvSpPr>
          <p:cNvPr id="7" name="Zástupný symbol pro číslo snímku 6">
            <a:extLst>
              <a:ext uri="{FF2B5EF4-FFF2-40B4-BE49-F238E27FC236}">
                <a16:creationId xmlns:a16="http://schemas.microsoft.com/office/drawing/2014/main" id="{35B94DB3-C9BF-6E56-5039-16D75CDEF9DF}"/>
              </a:ext>
            </a:extLst>
          </p:cNvPr>
          <p:cNvSpPr>
            <a:spLocks noGrp="1"/>
          </p:cNvSpPr>
          <p:nvPr>
            <p:ph type="sldNum" sz="quarter" idx="12"/>
          </p:nvPr>
        </p:nvSpPr>
        <p:spPr/>
        <p:txBody>
          <a:bodyPr/>
          <a:lstStyle/>
          <a:p>
            <a:fld id="{6C627BED-57AA-4A77-B868-460CCD868FA9}" type="slidenum">
              <a:rPr lang="cs-CZ" smtClean="0"/>
              <a:t>‹#›</a:t>
            </a:fld>
            <a:endParaRPr lang="cs-CZ"/>
          </a:p>
        </p:txBody>
      </p:sp>
    </p:spTree>
    <p:extLst>
      <p:ext uri="{BB962C8B-B14F-4D97-AF65-F5344CB8AC3E}">
        <p14:creationId xmlns:p14="http://schemas.microsoft.com/office/powerpoint/2010/main" val="426772044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A1AD4002-BAD5-C57C-6CBD-C20ECBBB8A70}"/>
              </a:ext>
            </a:extLst>
          </p:cNvPr>
          <p:cNvSpPr>
            <a:spLocks noGrp="1"/>
          </p:cNvSpPr>
          <p:nvPr>
            <p:ph type="title"/>
          </p:nvPr>
        </p:nvSpPr>
        <p:spPr>
          <a:xfrm>
            <a:off x="839788" y="457200"/>
            <a:ext cx="3932237" cy="1600200"/>
          </a:xfrm>
        </p:spPr>
        <p:txBody>
          <a:bodyPr anchor="b"/>
          <a:lstStyle>
            <a:lvl1pPr>
              <a:defRPr sz="3200"/>
            </a:lvl1pPr>
          </a:lstStyle>
          <a:p>
            <a:r>
              <a:rPr lang="cs-CZ"/>
              <a:t>Kliknutím lze upravit styl.</a:t>
            </a:r>
          </a:p>
        </p:txBody>
      </p:sp>
      <p:sp>
        <p:nvSpPr>
          <p:cNvPr id="3" name="Zástupný symbol obrázku 2">
            <a:extLst>
              <a:ext uri="{FF2B5EF4-FFF2-40B4-BE49-F238E27FC236}">
                <a16:creationId xmlns:a16="http://schemas.microsoft.com/office/drawing/2014/main" id="{59D4F4D4-B779-51BC-D893-A198C7D3E21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cs-CZ"/>
          </a:p>
        </p:txBody>
      </p:sp>
      <p:sp>
        <p:nvSpPr>
          <p:cNvPr id="4" name="Zástupný text 3">
            <a:extLst>
              <a:ext uri="{FF2B5EF4-FFF2-40B4-BE49-F238E27FC236}">
                <a16:creationId xmlns:a16="http://schemas.microsoft.com/office/drawing/2014/main" id="{BB63D53F-27BB-CDE7-EDCD-8A3D196AF15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Po kliknutí můžete upravovat styly textu v předloze.</a:t>
            </a:r>
          </a:p>
        </p:txBody>
      </p:sp>
      <p:sp>
        <p:nvSpPr>
          <p:cNvPr id="5" name="Zástupný symbol pro datum 4">
            <a:extLst>
              <a:ext uri="{FF2B5EF4-FFF2-40B4-BE49-F238E27FC236}">
                <a16:creationId xmlns:a16="http://schemas.microsoft.com/office/drawing/2014/main" id="{F9D469B6-E12A-6594-917F-AAF9ED658D8D}"/>
              </a:ext>
            </a:extLst>
          </p:cNvPr>
          <p:cNvSpPr>
            <a:spLocks noGrp="1"/>
          </p:cNvSpPr>
          <p:nvPr>
            <p:ph type="dt" sz="half" idx="10"/>
          </p:nvPr>
        </p:nvSpPr>
        <p:spPr/>
        <p:txBody>
          <a:bodyPr/>
          <a:lstStyle/>
          <a:p>
            <a:fld id="{98D0EA3D-D217-4A0B-8DC1-6716D75902FC}" type="datetimeFigureOut">
              <a:rPr lang="cs-CZ" smtClean="0"/>
              <a:t>13.03.2025</a:t>
            </a:fld>
            <a:endParaRPr lang="cs-CZ"/>
          </a:p>
        </p:txBody>
      </p:sp>
      <p:sp>
        <p:nvSpPr>
          <p:cNvPr id="6" name="Zástupný symbol pro zápatí 5">
            <a:extLst>
              <a:ext uri="{FF2B5EF4-FFF2-40B4-BE49-F238E27FC236}">
                <a16:creationId xmlns:a16="http://schemas.microsoft.com/office/drawing/2014/main" id="{DFAA3E40-2243-8169-FB3A-83FA44A9FA26}"/>
              </a:ext>
            </a:extLst>
          </p:cNvPr>
          <p:cNvSpPr>
            <a:spLocks noGrp="1"/>
          </p:cNvSpPr>
          <p:nvPr>
            <p:ph type="ftr" sz="quarter" idx="11"/>
          </p:nvPr>
        </p:nvSpPr>
        <p:spPr/>
        <p:txBody>
          <a:bodyPr/>
          <a:lstStyle/>
          <a:p>
            <a:endParaRPr lang="cs-CZ"/>
          </a:p>
        </p:txBody>
      </p:sp>
      <p:sp>
        <p:nvSpPr>
          <p:cNvPr id="7" name="Zástupný symbol pro číslo snímku 6">
            <a:extLst>
              <a:ext uri="{FF2B5EF4-FFF2-40B4-BE49-F238E27FC236}">
                <a16:creationId xmlns:a16="http://schemas.microsoft.com/office/drawing/2014/main" id="{3277014B-5EBD-EA6A-0CB8-B08CD293CA93}"/>
              </a:ext>
            </a:extLst>
          </p:cNvPr>
          <p:cNvSpPr>
            <a:spLocks noGrp="1"/>
          </p:cNvSpPr>
          <p:nvPr>
            <p:ph type="sldNum" sz="quarter" idx="12"/>
          </p:nvPr>
        </p:nvSpPr>
        <p:spPr/>
        <p:txBody>
          <a:bodyPr/>
          <a:lstStyle/>
          <a:p>
            <a:fld id="{6C627BED-57AA-4A77-B868-460CCD868FA9}" type="slidenum">
              <a:rPr lang="cs-CZ" smtClean="0"/>
              <a:t>‹#›</a:t>
            </a:fld>
            <a:endParaRPr lang="cs-CZ"/>
          </a:p>
        </p:txBody>
      </p:sp>
    </p:spTree>
    <p:extLst>
      <p:ext uri="{BB962C8B-B14F-4D97-AF65-F5344CB8AC3E}">
        <p14:creationId xmlns:p14="http://schemas.microsoft.com/office/powerpoint/2010/main" val="242009260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nadpis 1">
            <a:extLst>
              <a:ext uri="{FF2B5EF4-FFF2-40B4-BE49-F238E27FC236}">
                <a16:creationId xmlns:a16="http://schemas.microsoft.com/office/drawing/2014/main" id="{C7B893BE-CD44-FD30-2F0A-D717190F63A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cs-CZ"/>
              <a:t>Kliknutím lze upravit styl.</a:t>
            </a:r>
          </a:p>
        </p:txBody>
      </p:sp>
      <p:sp>
        <p:nvSpPr>
          <p:cNvPr id="3" name="Zástupný text 2">
            <a:extLst>
              <a:ext uri="{FF2B5EF4-FFF2-40B4-BE49-F238E27FC236}">
                <a16:creationId xmlns:a16="http://schemas.microsoft.com/office/drawing/2014/main" id="{F3FA05E6-1855-1722-798F-767494533AA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73698C59-3803-A182-E995-450D37AB27A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98D0EA3D-D217-4A0B-8DC1-6716D75902FC}" type="datetimeFigureOut">
              <a:rPr lang="cs-CZ" smtClean="0"/>
              <a:t>13.03.2025</a:t>
            </a:fld>
            <a:endParaRPr lang="cs-CZ"/>
          </a:p>
        </p:txBody>
      </p:sp>
      <p:sp>
        <p:nvSpPr>
          <p:cNvPr id="5" name="Zástupný symbol pro zápatí 4">
            <a:extLst>
              <a:ext uri="{FF2B5EF4-FFF2-40B4-BE49-F238E27FC236}">
                <a16:creationId xmlns:a16="http://schemas.microsoft.com/office/drawing/2014/main" id="{50D7DFD5-5303-581B-D41B-F9EDD75F88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cs-CZ"/>
          </a:p>
        </p:txBody>
      </p:sp>
      <p:sp>
        <p:nvSpPr>
          <p:cNvPr id="6" name="Zástupný symbol pro číslo snímku 5">
            <a:extLst>
              <a:ext uri="{FF2B5EF4-FFF2-40B4-BE49-F238E27FC236}">
                <a16:creationId xmlns:a16="http://schemas.microsoft.com/office/drawing/2014/main" id="{34ED6BF1-8EAA-A0ED-2AFA-7B956BB87E7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C627BED-57AA-4A77-B868-460CCD868FA9}" type="slidenum">
              <a:rPr lang="cs-CZ" smtClean="0"/>
              <a:t>‹#›</a:t>
            </a:fld>
            <a:endParaRPr lang="cs-CZ"/>
          </a:p>
        </p:txBody>
      </p:sp>
    </p:spTree>
    <p:extLst>
      <p:ext uri="{BB962C8B-B14F-4D97-AF65-F5344CB8AC3E}">
        <p14:creationId xmlns:p14="http://schemas.microsoft.com/office/powerpoint/2010/main" val="18797576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mc:Choice>
    <mc:Fallback>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sv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13" Type="http://schemas.microsoft.com/office/2007/relationships/hdphoto" Target="../media/hdphoto5.wdp"/><Relationship Id="rId18" Type="http://schemas.openxmlformats.org/officeDocument/2006/relationships/image" Target="../media/image18.png"/><Relationship Id="rId26" Type="http://schemas.openxmlformats.org/officeDocument/2006/relationships/image" Target="../media/image22.png"/><Relationship Id="rId39" Type="http://schemas.openxmlformats.org/officeDocument/2006/relationships/image" Target="../media/image55.png"/><Relationship Id="rId21" Type="http://schemas.microsoft.com/office/2007/relationships/hdphoto" Target="../media/hdphoto9.wdp"/><Relationship Id="rId34" Type="http://schemas.openxmlformats.org/officeDocument/2006/relationships/image" Target="../media/image50.svg"/><Relationship Id="rId42" Type="http://schemas.openxmlformats.org/officeDocument/2006/relationships/image" Target="../media/image58.svg"/><Relationship Id="rId7" Type="http://schemas.microsoft.com/office/2007/relationships/hdphoto" Target="../media/hdphoto2.wdp"/><Relationship Id="rId2" Type="http://schemas.openxmlformats.org/officeDocument/2006/relationships/notesSlide" Target="../notesSlides/notesSlide11.xml"/><Relationship Id="rId16" Type="http://schemas.openxmlformats.org/officeDocument/2006/relationships/image" Target="../media/image17.png"/><Relationship Id="rId20" Type="http://schemas.openxmlformats.org/officeDocument/2006/relationships/image" Target="../media/image19.png"/><Relationship Id="rId29" Type="http://schemas.microsoft.com/office/2007/relationships/hdphoto" Target="../media/hdphoto13.wdp"/><Relationship Id="rId41" Type="http://schemas.openxmlformats.org/officeDocument/2006/relationships/image" Target="../media/image57.png"/><Relationship Id="rId1" Type="http://schemas.openxmlformats.org/officeDocument/2006/relationships/slideLayout" Target="../slideLayouts/slideLayout1.xml"/><Relationship Id="rId6" Type="http://schemas.openxmlformats.org/officeDocument/2006/relationships/image" Target="../media/image12.png"/><Relationship Id="rId11" Type="http://schemas.microsoft.com/office/2007/relationships/hdphoto" Target="../media/hdphoto4.wdp"/><Relationship Id="rId24" Type="http://schemas.openxmlformats.org/officeDocument/2006/relationships/image" Target="../media/image21.png"/><Relationship Id="rId32" Type="http://schemas.openxmlformats.org/officeDocument/2006/relationships/image" Target="../media/image2.png"/><Relationship Id="rId37" Type="http://schemas.openxmlformats.org/officeDocument/2006/relationships/image" Target="../media/image53.png"/><Relationship Id="rId40" Type="http://schemas.openxmlformats.org/officeDocument/2006/relationships/image" Target="../media/image56.svg"/><Relationship Id="rId5" Type="http://schemas.microsoft.com/office/2007/relationships/hdphoto" Target="../media/hdphoto1.wdp"/><Relationship Id="rId15" Type="http://schemas.microsoft.com/office/2007/relationships/hdphoto" Target="../media/hdphoto6.wdp"/><Relationship Id="rId23" Type="http://schemas.microsoft.com/office/2007/relationships/hdphoto" Target="../media/hdphoto10.wdp"/><Relationship Id="rId28" Type="http://schemas.openxmlformats.org/officeDocument/2006/relationships/image" Target="../media/image23.png"/><Relationship Id="rId36" Type="http://schemas.openxmlformats.org/officeDocument/2006/relationships/image" Target="../media/image52.svg"/><Relationship Id="rId10" Type="http://schemas.openxmlformats.org/officeDocument/2006/relationships/image" Target="../media/image14.png"/><Relationship Id="rId19" Type="http://schemas.microsoft.com/office/2007/relationships/hdphoto" Target="../media/hdphoto8.wdp"/><Relationship Id="rId31" Type="http://schemas.microsoft.com/office/2007/relationships/hdphoto" Target="../media/hdphoto14.wdp"/><Relationship Id="rId44" Type="http://schemas.openxmlformats.org/officeDocument/2006/relationships/image" Target="../media/image60.svg"/><Relationship Id="rId4" Type="http://schemas.openxmlformats.org/officeDocument/2006/relationships/image" Target="../media/image11.png"/><Relationship Id="rId9" Type="http://schemas.microsoft.com/office/2007/relationships/hdphoto" Target="../media/hdphoto3.wdp"/><Relationship Id="rId14" Type="http://schemas.openxmlformats.org/officeDocument/2006/relationships/image" Target="../media/image16.png"/><Relationship Id="rId22" Type="http://schemas.openxmlformats.org/officeDocument/2006/relationships/image" Target="../media/image20.png"/><Relationship Id="rId27" Type="http://schemas.microsoft.com/office/2007/relationships/hdphoto" Target="../media/hdphoto12.wdp"/><Relationship Id="rId30" Type="http://schemas.openxmlformats.org/officeDocument/2006/relationships/image" Target="../media/image24.png"/><Relationship Id="rId35" Type="http://schemas.openxmlformats.org/officeDocument/2006/relationships/image" Target="../media/image51.png"/><Relationship Id="rId43" Type="http://schemas.openxmlformats.org/officeDocument/2006/relationships/image" Target="../media/image59.png"/><Relationship Id="rId8" Type="http://schemas.openxmlformats.org/officeDocument/2006/relationships/image" Target="../media/image13.png"/><Relationship Id="rId3" Type="http://schemas.openxmlformats.org/officeDocument/2006/relationships/image" Target="../media/image48.jpeg"/><Relationship Id="rId12" Type="http://schemas.openxmlformats.org/officeDocument/2006/relationships/image" Target="../media/image15.png"/><Relationship Id="rId17" Type="http://schemas.microsoft.com/office/2007/relationships/hdphoto" Target="../media/hdphoto7.wdp"/><Relationship Id="rId25" Type="http://schemas.microsoft.com/office/2007/relationships/hdphoto" Target="../media/hdphoto11.wdp"/><Relationship Id="rId33" Type="http://schemas.openxmlformats.org/officeDocument/2006/relationships/image" Target="../media/image49.png"/><Relationship Id="rId38" Type="http://schemas.openxmlformats.org/officeDocument/2006/relationships/image" Target="../media/image54.svg"/></Relationships>
</file>

<file path=ppt/slides/_rels/slide12.xml.rels><?xml version="1.0" encoding="UTF-8" standalone="yes"?>
<Relationships xmlns="http://schemas.openxmlformats.org/package/2006/relationships"><Relationship Id="rId13" Type="http://schemas.microsoft.com/office/2007/relationships/hdphoto" Target="../media/hdphoto5.wdp"/><Relationship Id="rId18" Type="http://schemas.openxmlformats.org/officeDocument/2006/relationships/image" Target="../media/image18.png"/><Relationship Id="rId26" Type="http://schemas.openxmlformats.org/officeDocument/2006/relationships/image" Target="../media/image22.png"/><Relationship Id="rId39" Type="http://schemas.openxmlformats.org/officeDocument/2006/relationships/image" Target="../media/image69.svg"/><Relationship Id="rId21" Type="http://schemas.microsoft.com/office/2007/relationships/hdphoto" Target="../media/hdphoto9.wdp"/><Relationship Id="rId34" Type="http://schemas.openxmlformats.org/officeDocument/2006/relationships/image" Target="../media/image64.png"/><Relationship Id="rId42" Type="http://schemas.openxmlformats.org/officeDocument/2006/relationships/image" Target="../media/image70.png"/><Relationship Id="rId7" Type="http://schemas.microsoft.com/office/2007/relationships/hdphoto" Target="../media/hdphoto2.wdp"/><Relationship Id="rId2" Type="http://schemas.openxmlformats.org/officeDocument/2006/relationships/notesSlide" Target="../notesSlides/notesSlide12.xml"/><Relationship Id="rId16" Type="http://schemas.openxmlformats.org/officeDocument/2006/relationships/image" Target="../media/image17.png"/><Relationship Id="rId29" Type="http://schemas.microsoft.com/office/2007/relationships/hdphoto" Target="../media/hdphoto13.wdp"/><Relationship Id="rId1" Type="http://schemas.openxmlformats.org/officeDocument/2006/relationships/slideLayout" Target="../slideLayouts/slideLayout1.xml"/><Relationship Id="rId6" Type="http://schemas.openxmlformats.org/officeDocument/2006/relationships/image" Target="../media/image12.png"/><Relationship Id="rId11" Type="http://schemas.microsoft.com/office/2007/relationships/hdphoto" Target="../media/hdphoto4.wdp"/><Relationship Id="rId24" Type="http://schemas.openxmlformats.org/officeDocument/2006/relationships/image" Target="../media/image21.png"/><Relationship Id="rId32" Type="http://schemas.openxmlformats.org/officeDocument/2006/relationships/image" Target="../media/image62.png"/><Relationship Id="rId37" Type="http://schemas.openxmlformats.org/officeDocument/2006/relationships/image" Target="../media/image67.svg"/><Relationship Id="rId40" Type="http://schemas.openxmlformats.org/officeDocument/2006/relationships/image" Target="../media/image49.png"/><Relationship Id="rId45" Type="http://schemas.openxmlformats.org/officeDocument/2006/relationships/image" Target="../media/image8.png"/><Relationship Id="rId5" Type="http://schemas.microsoft.com/office/2007/relationships/hdphoto" Target="../media/hdphoto1.wdp"/><Relationship Id="rId15" Type="http://schemas.microsoft.com/office/2007/relationships/hdphoto" Target="../media/hdphoto6.wdp"/><Relationship Id="rId23" Type="http://schemas.microsoft.com/office/2007/relationships/hdphoto" Target="../media/hdphoto10.wdp"/><Relationship Id="rId28" Type="http://schemas.openxmlformats.org/officeDocument/2006/relationships/image" Target="../media/image23.png"/><Relationship Id="rId36" Type="http://schemas.openxmlformats.org/officeDocument/2006/relationships/image" Target="../media/image66.png"/><Relationship Id="rId10" Type="http://schemas.openxmlformats.org/officeDocument/2006/relationships/image" Target="../media/image14.png"/><Relationship Id="rId19" Type="http://schemas.microsoft.com/office/2007/relationships/hdphoto" Target="../media/hdphoto8.wdp"/><Relationship Id="rId31" Type="http://schemas.microsoft.com/office/2007/relationships/hdphoto" Target="../media/hdphoto14.wdp"/><Relationship Id="rId44" Type="http://schemas.openxmlformats.org/officeDocument/2006/relationships/image" Target="../media/image2.png"/><Relationship Id="rId4" Type="http://schemas.openxmlformats.org/officeDocument/2006/relationships/image" Target="../media/image11.png"/><Relationship Id="rId9" Type="http://schemas.microsoft.com/office/2007/relationships/hdphoto" Target="../media/hdphoto3.wdp"/><Relationship Id="rId14" Type="http://schemas.openxmlformats.org/officeDocument/2006/relationships/image" Target="../media/image16.png"/><Relationship Id="rId22" Type="http://schemas.openxmlformats.org/officeDocument/2006/relationships/image" Target="../media/image20.png"/><Relationship Id="rId27" Type="http://schemas.microsoft.com/office/2007/relationships/hdphoto" Target="../media/hdphoto12.wdp"/><Relationship Id="rId30" Type="http://schemas.openxmlformats.org/officeDocument/2006/relationships/image" Target="../media/image24.png"/><Relationship Id="rId35" Type="http://schemas.openxmlformats.org/officeDocument/2006/relationships/image" Target="../media/image65.svg"/><Relationship Id="rId43" Type="http://schemas.openxmlformats.org/officeDocument/2006/relationships/image" Target="../media/image71.svg"/><Relationship Id="rId8" Type="http://schemas.openxmlformats.org/officeDocument/2006/relationships/image" Target="../media/image13.png"/><Relationship Id="rId3" Type="http://schemas.openxmlformats.org/officeDocument/2006/relationships/image" Target="../media/image61.jpeg"/><Relationship Id="rId12" Type="http://schemas.openxmlformats.org/officeDocument/2006/relationships/image" Target="../media/image15.png"/><Relationship Id="rId17" Type="http://schemas.microsoft.com/office/2007/relationships/hdphoto" Target="../media/hdphoto7.wdp"/><Relationship Id="rId25" Type="http://schemas.microsoft.com/office/2007/relationships/hdphoto" Target="../media/hdphoto11.wdp"/><Relationship Id="rId33" Type="http://schemas.openxmlformats.org/officeDocument/2006/relationships/image" Target="../media/image63.svg"/><Relationship Id="rId38" Type="http://schemas.openxmlformats.org/officeDocument/2006/relationships/image" Target="../media/image68.png"/><Relationship Id="rId46" Type="http://schemas.openxmlformats.org/officeDocument/2006/relationships/image" Target="../media/image47.png"/><Relationship Id="rId20" Type="http://schemas.openxmlformats.org/officeDocument/2006/relationships/image" Target="../media/image19.png"/><Relationship Id="rId41" Type="http://schemas.openxmlformats.org/officeDocument/2006/relationships/image" Target="../media/image50.svg"/></Relationships>
</file>

<file path=ppt/slides/_rels/slide13.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hyperlink" Target="http://www.studyin.cz/" TargetMode="External"/><Relationship Id="rId5" Type="http://schemas.openxmlformats.org/officeDocument/2006/relationships/image" Target="../media/image47.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73.jpeg"/><Relationship Id="rId7" Type="http://schemas.openxmlformats.org/officeDocument/2006/relationships/image" Target="../media/image77.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76.png"/><Relationship Id="rId11" Type="http://schemas.openxmlformats.org/officeDocument/2006/relationships/image" Target="../media/image36.png"/><Relationship Id="rId5" Type="http://schemas.openxmlformats.org/officeDocument/2006/relationships/image" Target="../media/image75.png"/><Relationship Id="rId10" Type="http://schemas.openxmlformats.org/officeDocument/2006/relationships/image" Target="../media/image80.svg"/><Relationship Id="rId4" Type="http://schemas.openxmlformats.org/officeDocument/2006/relationships/image" Target="../media/image74.jpeg"/><Relationship Id="rId9" Type="http://schemas.openxmlformats.org/officeDocument/2006/relationships/image" Target="../media/image79.png"/></Relationships>
</file>

<file path=ppt/slides/_rels/slide15.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81.png"/><Relationship Id="rId7" Type="http://schemas.openxmlformats.org/officeDocument/2006/relationships/image" Target="../media/image80.sv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79.png"/><Relationship Id="rId5" Type="http://schemas.openxmlformats.org/officeDocument/2006/relationships/image" Target="../media/image83.png"/><Relationship Id="rId10" Type="http://schemas.openxmlformats.org/officeDocument/2006/relationships/image" Target="../media/image84.png"/><Relationship Id="rId4" Type="http://schemas.openxmlformats.org/officeDocument/2006/relationships/image" Target="../media/image82.png"/><Relationship Id="rId9" Type="http://schemas.openxmlformats.org/officeDocument/2006/relationships/image" Target="../media/image77.png"/></Relationships>
</file>

<file path=ppt/slides/_rels/slide16.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image" Target="../media/image79.png"/><Relationship Id="rId7" Type="http://schemas.openxmlformats.org/officeDocument/2006/relationships/image" Target="../media/image86.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85.png"/><Relationship Id="rId5" Type="http://schemas.openxmlformats.org/officeDocument/2006/relationships/image" Target="../media/image36.png"/><Relationship Id="rId4" Type="http://schemas.openxmlformats.org/officeDocument/2006/relationships/image" Target="../media/image80.svg"/><Relationship Id="rId9" Type="http://schemas.openxmlformats.org/officeDocument/2006/relationships/image" Target="../media/image78.png"/></Relationships>
</file>

<file path=ppt/slides/_rels/slide17.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88.png"/></Relationships>
</file>

<file path=ppt/slides/_rels/slide18.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35.png"/><Relationship Id="rId4" Type="http://schemas.openxmlformats.org/officeDocument/2006/relationships/image" Target="../media/image77.png"/></Relationships>
</file>

<file path=ppt/slides/_rels/slide19.xml.rels><?xml version="1.0" encoding="UTF-8" standalone="yes"?>
<Relationships xmlns="http://schemas.openxmlformats.org/package/2006/relationships"><Relationship Id="rId13" Type="http://schemas.microsoft.com/office/2007/relationships/hdphoto" Target="../media/hdphoto5.wdp"/><Relationship Id="rId18" Type="http://schemas.openxmlformats.org/officeDocument/2006/relationships/image" Target="../media/image18.png"/><Relationship Id="rId26" Type="http://schemas.openxmlformats.org/officeDocument/2006/relationships/image" Target="../media/image22.png"/><Relationship Id="rId39" Type="http://schemas.openxmlformats.org/officeDocument/2006/relationships/image" Target="../media/image94.png"/><Relationship Id="rId21" Type="http://schemas.microsoft.com/office/2007/relationships/hdphoto" Target="../media/hdphoto9.wdp"/><Relationship Id="rId34" Type="http://schemas.openxmlformats.org/officeDocument/2006/relationships/image" Target="../media/image60.svg"/><Relationship Id="rId42" Type="http://schemas.openxmlformats.org/officeDocument/2006/relationships/image" Target="../media/image58.svg"/><Relationship Id="rId7" Type="http://schemas.microsoft.com/office/2007/relationships/hdphoto" Target="../media/hdphoto2.wdp"/><Relationship Id="rId2" Type="http://schemas.openxmlformats.org/officeDocument/2006/relationships/notesSlide" Target="../notesSlides/notesSlide19.xml"/><Relationship Id="rId16" Type="http://schemas.openxmlformats.org/officeDocument/2006/relationships/image" Target="../media/image17.png"/><Relationship Id="rId20" Type="http://schemas.openxmlformats.org/officeDocument/2006/relationships/image" Target="../media/image19.png"/><Relationship Id="rId29" Type="http://schemas.microsoft.com/office/2007/relationships/hdphoto" Target="../media/hdphoto13.wdp"/><Relationship Id="rId41" Type="http://schemas.openxmlformats.org/officeDocument/2006/relationships/image" Target="../media/image57.png"/><Relationship Id="rId1" Type="http://schemas.openxmlformats.org/officeDocument/2006/relationships/slideLayout" Target="../slideLayouts/slideLayout1.xml"/><Relationship Id="rId6" Type="http://schemas.openxmlformats.org/officeDocument/2006/relationships/image" Target="../media/image12.png"/><Relationship Id="rId11" Type="http://schemas.microsoft.com/office/2007/relationships/hdphoto" Target="../media/hdphoto4.wdp"/><Relationship Id="rId24" Type="http://schemas.openxmlformats.org/officeDocument/2006/relationships/image" Target="../media/image21.png"/><Relationship Id="rId32" Type="http://schemas.openxmlformats.org/officeDocument/2006/relationships/image" Target="../media/image91.png"/><Relationship Id="rId37" Type="http://schemas.openxmlformats.org/officeDocument/2006/relationships/image" Target="../media/image92.png"/><Relationship Id="rId40" Type="http://schemas.openxmlformats.org/officeDocument/2006/relationships/image" Target="../media/image95.svg"/><Relationship Id="rId5" Type="http://schemas.microsoft.com/office/2007/relationships/hdphoto" Target="../media/hdphoto1.wdp"/><Relationship Id="rId15" Type="http://schemas.microsoft.com/office/2007/relationships/hdphoto" Target="../media/hdphoto6.wdp"/><Relationship Id="rId23" Type="http://schemas.microsoft.com/office/2007/relationships/hdphoto" Target="../media/hdphoto10.wdp"/><Relationship Id="rId28" Type="http://schemas.openxmlformats.org/officeDocument/2006/relationships/image" Target="../media/image23.png"/><Relationship Id="rId36" Type="http://schemas.openxmlformats.org/officeDocument/2006/relationships/image" Target="../media/image52.svg"/><Relationship Id="rId10" Type="http://schemas.openxmlformats.org/officeDocument/2006/relationships/image" Target="../media/image14.png"/><Relationship Id="rId19" Type="http://schemas.microsoft.com/office/2007/relationships/hdphoto" Target="../media/hdphoto8.wdp"/><Relationship Id="rId31" Type="http://schemas.microsoft.com/office/2007/relationships/hdphoto" Target="../media/hdphoto14.wdp"/><Relationship Id="rId44" Type="http://schemas.openxmlformats.org/officeDocument/2006/relationships/image" Target="../media/image97.png"/><Relationship Id="rId4" Type="http://schemas.openxmlformats.org/officeDocument/2006/relationships/image" Target="../media/image11.png"/><Relationship Id="rId9" Type="http://schemas.microsoft.com/office/2007/relationships/hdphoto" Target="../media/hdphoto3.wdp"/><Relationship Id="rId14" Type="http://schemas.openxmlformats.org/officeDocument/2006/relationships/image" Target="../media/image16.png"/><Relationship Id="rId22" Type="http://schemas.openxmlformats.org/officeDocument/2006/relationships/image" Target="../media/image20.png"/><Relationship Id="rId27" Type="http://schemas.microsoft.com/office/2007/relationships/hdphoto" Target="../media/hdphoto12.wdp"/><Relationship Id="rId30" Type="http://schemas.openxmlformats.org/officeDocument/2006/relationships/image" Target="../media/image24.png"/><Relationship Id="rId35" Type="http://schemas.openxmlformats.org/officeDocument/2006/relationships/image" Target="../media/image51.png"/><Relationship Id="rId43" Type="http://schemas.openxmlformats.org/officeDocument/2006/relationships/image" Target="../media/image96.png"/><Relationship Id="rId8" Type="http://schemas.openxmlformats.org/officeDocument/2006/relationships/image" Target="../media/image13.png"/><Relationship Id="rId3" Type="http://schemas.openxmlformats.org/officeDocument/2006/relationships/image" Target="../media/image90.jpeg"/><Relationship Id="rId12" Type="http://schemas.openxmlformats.org/officeDocument/2006/relationships/image" Target="../media/image15.png"/><Relationship Id="rId17" Type="http://schemas.microsoft.com/office/2007/relationships/hdphoto" Target="../media/hdphoto7.wdp"/><Relationship Id="rId25" Type="http://schemas.microsoft.com/office/2007/relationships/hdphoto" Target="../media/hdphoto11.wdp"/><Relationship Id="rId33" Type="http://schemas.openxmlformats.org/officeDocument/2006/relationships/image" Target="../media/image59.png"/><Relationship Id="rId38" Type="http://schemas.openxmlformats.org/officeDocument/2006/relationships/image" Target="../media/image93.sv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98.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99.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openxmlformats.org/officeDocument/2006/relationships/hyperlink" Target="https://www.facebook.com/studyincz" TargetMode="External"/><Relationship Id="rId13" Type="http://schemas.openxmlformats.org/officeDocument/2006/relationships/image" Target="../media/image105.png"/><Relationship Id="rId18" Type="http://schemas.openxmlformats.org/officeDocument/2006/relationships/image" Target="../media/image107.png"/><Relationship Id="rId3" Type="http://schemas.openxmlformats.org/officeDocument/2006/relationships/image" Target="../media/image36.png"/><Relationship Id="rId7" Type="http://schemas.openxmlformats.org/officeDocument/2006/relationships/image" Target="../media/image102.png"/><Relationship Id="rId12" Type="http://schemas.openxmlformats.org/officeDocument/2006/relationships/hyperlink" Target="https://www.youtube.com/@studyinczechia" TargetMode="External"/><Relationship Id="rId17" Type="http://schemas.openxmlformats.org/officeDocument/2006/relationships/image" Target="../media/image8.png"/><Relationship Id="rId2" Type="http://schemas.openxmlformats.org/officeDocument/2006/relationships/notesSlide" Target="../notesSlides/notesSlide20.xml"/><Relationship Id="rId16" Type="http://schemas.openxmlformats.org/officeDocument/2006/relationships/hyperlink" Target="https://www.linkedin.com/company/66239496/admin/feed/posts/" TargetMode="External"/><Relationship Id="rId1" Type="http://schemas.openxmlformats.org/officeDocument/2006/relationships/slideLayout" Target="../slideLayouts/slideLayout7.xml"/><Relationship Id="rId6" Type="http://schemas.openxmlformats.org/officeDocument/2006/relationships/image" Target="../media/image101.png"/><Relationship Id="rId11" Type="http://schemas.openxmlformats.org/officeDocument/2006/relationships/image" Target="../media/image104.png"/><Relationship Id="rId5" Type="http://schemas.openxmlformats.org/officeDocument/2006/relationships/image" Target="../media/image2.png"/><Relationship Id="rId15" Type="http://schemas.openxmlformats.org/officeDocument/2006/relationships/hyperlink" Target="https://www.facebook.com/CzechiaAlumni" TargetMode="External"/><Relationship Id="rId10" Type="http://schemas.openxmlformats.org/officeDocument/2006/relationships/hyperlink" Target="https://www.instagram.com/studyinczechia" TargetMode="External"/><Relationship Id="rId4" Type="http://schemas.openxmlformats.org/officeDocument/2006/relationships/image" Target="../media/image100.png"/><Relationship Id="rId9" Type="http://schemas.openxmlformats.org/officeDocument/2006/relationships/image" Target="../media/image103.png"/><Relationship Id="rId14" Type="http://schemas.openxmlformats.org/officeDocument/2006/relationships/image" Target="../media/image106.png"/></Relationships>
</file>

<file path=ppt/slides/_rels/slide23.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00.pn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3" Type="http://schemas.openxmlformats.org/officeDocument/2006/relationships/image" Target="../media/image16.png"/><Relationship Id="rId18" Type="http://schemas.microsoft.com/office/2007/relationships/hdphoto" Target="../media/hdphoto8.wdp"/><Relationship Id="rId26" Type="http://schemas.microsoft.com/office/2007/relationships/hdphoto" Target="../media/hdphoto12.wdp"/><Relationship Id="rId39" Type="http://schemas.openxmlformats.org/officeDocument/2006/relationships/image" Target="../media/image33.png"/><Relationship Id="rId21" Type="http://schemas.openxmlformats.org/officeDocument/2006/relationships/image" Target="../media/image20.png"/><Relationship Id="rId34" Type="http://schemas.openxmlformats.org/officeDocument/2006/relationships/image" Target="../media/image28.svg"/><Relationship Id="rId42" Type="http://schemas.openxmlformats.org/officeDocument/2006/relationships/image" Target="../media/image36.png"/><Relationship Id="rId7" Type="http://schemas.openxmlformats.org/officeDocument/2006/relationships/image" Target="../media/image13.png"/><Relationship Id="rId2" Type="http://schemas.openxmlformats.org/officeDocument/2006/relationships/notesSlide" Target="../notesSlides/notesSlide4.xml"/><Relationship Id="rId16" Type="http://schemas.microsoft.com/office/2007/relationships/hdphoto" Target="../media/hdphoto7.wdp"/><Relationship Id="rId20" Type="http://schemas.microsoft.com/office/2007/relationships/hdphoto" Target="../media/hdphoto9.wdp"/><Relationship Id="rId29" Type="http://schemas.openxmlformats.org/officeDocument/2006/relationships/image" Target="../media/image24.png"/><Relationship Id="rId41" Type="http://schemas.openxmlformats.org/officeDocument/2006/relationships/image" Target="../media/image35.png"/><Relationship Id="rId1" Type="http://schemas.openxmlformats.org/officeDocument/2006/relationships/slideLayout" Target="../slideLayouts/slideLayout1.xml"/><Relationship Id="rId6" Type="http://schemas.microsoft.com/office/2007/relationships/hdphoto" Target="../media/hdphoto2.wdp"/><Relationship Id="rId11" Type="http://schemas.openxmlformats.org/officeDocument/2006/relationships/image" Target="../media/image15.png"/><Relationship Id="rId24" Type="http://schemas.microsoft.com/office/2007/relationships/hdphoto" Target="../media/hdphoto11.wdp"/><Relationship Id="rId32" Type="http://schemas.openxmlformats.org/officeDocument/2006/relationships/image" Target="../media/image26.svg"/><Relationship Id="rId37" Type="http://schemas.openxmlformats.org/officeDocument/2006/relationships/image" Target="../media/image31.png"/><Relationship Id="rId40" Type="http://schemas.openxmlformats.org/officeDocument/2006/relationships/image" Target="../media/image34.svg"/><Relationship Id="rId5" Type="http://schemas.openxmlformats.org/officeDocument/2006/relationships/image" Target="../media/image12.png"/><Relationship Id="rId15" Type="http://schemas.openxmlformats.org/officeDocument/2006/relationships/image" Target="../media/image17.png"/><Relationship Id="rId23" Type="http://schemas.openxmlformats.org/officeDocument/2006/relationships/image" Target="../media/image21.png"/><Relationship Id="rId28" Type="http://schemas.microsoft.com/office/2007/relationships/hdphoto" Target="../media/hdphoto13.wdp"/><Relationship Id="rId36" Type="http://schemas.openxmlformats.org/officeDocument/2006/relationships/image" Target="../media/image30.svg"/><Relationship Id="rId10" Type="http://schemas.microsoft.com/office/2007/relationships/hdphoto" Target="../media/hdphoto4.wdp"/><Relationship Id="rId19" Type="http://schemas.openxmlformats.org/officeDocument/2006/relationships/image" Target="../media/image19.png"/><Relationship Id="rId31" Type="http://schemas.openxmlformats.org/officeDocument/2006/relationships/image" Target="../media/image25.png"/><Relationship Id="rId4" Type="http://schemas.microsoft.com/office/2007/relationships/hdphoto" Target="../media/hdphoto1.wdp"/><Relationship Id="rId9" Type="http://schemas.openxmlformats.org/officeDocument/2006/relationships/image" Target="../media/image14.png"/><Relationship Id="rId14" Type="http://schemas.microsoft.com/office/2007/relationships/hdphoto" Target="../media/hdphoto6.wdp"/><Relationship Id="rId22" Type="http://schemas.microsoft.com/office/2007/relationships/hdphoto" Target="../media/hdphoto10.wdp"/><Relationship Id="rId27" Type="http://schemas.openxmlformats.org/officeDocument/2006/relationships/image" Target="../media/image23.png"/><Relationship Id="rId30" Type="http://schemas.microsoft.com/office/2007/relationships/hdphoto" Target="../media/hdphoto14.wdp"/><Relationship Id="rId35" Type="http://schemas.openxmlformats.org/officeDocument/2006/relationships/image" Target="../media/image29.png"/><Relationship Id="rId8" Type="http://schemas.microsoft.com/office/2007/relationships/hdphoto" Target="../media/hdphoto3.wdp"/><Relationship Id="rId3" Type="http://schemas.openxmlformats.org/officeDocument/2006/relationships/image" Target="../media/image11.png"/><Relationship Id="rId12" Type="http://schemas.microsoft.com/office/2007/relationships/hdphoto" Target="../media/hdphoto5.wdp"/><Relationship Id="rId17" Type="http://schemas.openxmlformats.org/officeDocument/2006/relationships/image" Target="../media/image18.png"/><Relationship Id="rId25" Type="http://schemas.openxmlformats.org/officeDocument/2006/relationships/image" Target="../media/image22.png"/><Relationship Id="rId33" Type="http://schemas.openxmlformats.org/officeDocument/2006/relationships/image" Target="../media/image27.png"/><Relationship Id="rId38" Type="http://schemas.openxmlformats.org/officeDocument/2006/relationships/image" Target="../media/image32.svg"/></Relationships>
</file>

<file path=ppt/slides/_rels/slide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chart" Target="../charts/chart2.xml"/><Relationship Id="rId4" Type="http://schemas.openxmlformats.org/officeDocument/2006/relationships/chart" Target="../charts/chart1.xml"/></Relationships>
</file>

<file path=ppt/slides/_rels/slide8.xml.rels><?xml version="1.0" encoding="UTF-8" standalone="yes"?>
<Relationships xmlns="http://schemas.openxmlformats.org/package/2006/relationships"><Relationship Id="rId8" Type="http://schemas.openxmlformats.org/officeDocument/2006/relationships/image" Target="../media/image45.svg"/><Relationship Id="rId3" Type="http://schemas.openxmlformats.org/officeDocument/2006/relationships/chart" Target="../charts/chart3.xml"/><Relationship Id="rId7" Type="http://schemas.openxmlformats.org/officeDocument/2006/relationships/image" Target="../media/image44.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43.png"/><Relationship Id="rId5" Type="http://schemas.openxmlformats.org/officeDocument/2006/relationships/image" Target="../media/image42.svg"/><Relationship Id="rId4" Type="http://schemas.openxmlformats.org/officeDocument/2006/relationships/image" Target="../media/image41.png"/><Relationship Id="rId9"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4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ázek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19" y="-2930"/>
            <a:ext cx="12194569" cy="6860930"/>
          </a:xfrm>
          <a:prstGeom prst="rect">
            <a:avLst/>
          </a:prstGeom>
        </p:spPr>
      </p:pic>
      <p:sp>
        <p:nvSpPr>
          <p:cNvPr id="11" name="Obdélník 10"/>
          <p:cNvSpPr/>
          <p:nvPr/>
        </p:nvSpPr>
        <p:spPr>
          <a:xfrm>
            <a:off x="691660" y="642586"/>
            <a:ext cx="4860733" cy="477054"/>
          </a:xfrm>
          <a:prstGeom prst="rect">
            <a:avLst/>
          </a:prstGeom>
        </p:spPr>
        <p:txBody>
          <a:bodyPr wrap="square" lIns="91440" tIns="45720" rIns="91440" bIns="45720" anchor="t">
            <a:spAutoFit/>
          </a:bodyPr>
          <a:lstStyle/>
          <a:p>
            <a:endParaRPr lang="cs-CZ" sz="2500">
              <a:solidFill>
                <a:schemeClr val="bg1"/>
              </a:solidFill>
              <a:latin typeface="Tabac Sans" panose="02000000000000000000" pitchFamily="50" charset="-18"/>
              <a:ea typeface="Tabac Sans" panose="02000000000000000000" pitchFamily="50" charset="-18"/>
              <a:cs typeface="Tabac Sans" panose="02000000000000000000" pitchFamily="50" charset="-18"/>
            </a:endParaRPr>
          </a:p>
        </p:txBody>
      </p:sp>
      <p:sp>
        <p:nvSpPr>
          <p:cNvPr id="12" name="Obdélník 11"/>
          <p:cNvSpPr/>
          <p:nvPr/>
        </p:nvSpPr>
        <p:spPr>
          <a:xfrm>
            <a:off x="701675" y="735013"/>
            <a:ext cx="4868695" cy="1200329"/>
          </a:xfrm>
          <a:prstGeom prst="rect">
            <a:avLst/>
          </a:prstGeom>
        </p:spPr>
        <p:txBody>
          <a:bodyPr wrap="square" lIns="91440" tIns="45720" rIns="91440" bIns="45720" anchor="t">
            <a:spAutoFit/>
          </a:bodyPr>
          <a:lstStyle/>
          <a:p>
            <a:r>
              <a:rPr lang="cs-CZ" sz="3600">
                <a:solidFill>
                  <a:schemeClr val="bg1"/>
                </a:solidFill>
                <a:latin typeface="Tabac Sans Light" panose="02000000000000000000" pitchFamily="2" charset="-18"/>
                <a:ea typeface="Tabac Sans Light" panose="02000000000000000000" pitchFamily="2" charset="-18"/>
                <a:cs typeface="Tabac Sans Light" panose="02000000000000000000" pitchFamily="2" charset="-18"/>
              </a:rPr>
              <a:t>CZECHIA AS #SMARTCHOICE</a:t>
            </a:r>
            <a:endParaRPr lang="cs-CZ" sz="2000">
              <a:solidFill>
                <a:schemeClr val="bg1"/>
              </a:solidFill>
              <a:latin typeface="Tabac Sans Light" panose="02000000000000000000" pitchFamily="2" charset="-18"/>
              <a:ea typeface="Tabac Sans Light" panose="02000000000000000000" pitchFamily="2" charset="-18"/>
              <a:cs typeface="Tabac Sans Light" panose="02000000000000000000" pitchFamily="2" charset="-18"/>
            </a:endParaRPr>
          </a:p>
        </p:txBody>
      </p:sp>
      <p:pic>
        <p:nvPicPr>
          <p:cNvPr id="5" name="Obrázek 4">
            <a:extLst>
              <a:ext uri="{FF2B5EF4-FFF2-40B4-BE49-F238E27FC236}">
                <a16:creationId xmlns:a16="http://schemas.microsoft.com/office/drawing/2014/main" id="{8F4826B4-7D3C-CB0B-1FF7-F5DE9E64D36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36675" y="728663"/>
            <a:ext cx="1260000" cy="1260000"/>
          </a:xfrm>
          <a:prstGeom prst="rect">
            <a:avLst/>
          </a:prstGeom>
        </p:spPr>
      </p:pic>
      <p:pic>
        <p:nvPicPr>
          <p:cNvPr id="7" name="Obrázek 6">
            <a:extLst>
              <a:ext uri="{FF2B5EF4-FFF2-40B4-BE49-F238E27FC236}">
                <a16:creationId xmlns:a16="http://schemas.microsoft.com/office/drawing/2014/main" id="{50AF4788-E771-E073-56B7-F180BB4BEB97}"/>
              </a:ext>
            </a:extLst>
          </p:cNvPr>
          <p:cNvPicPr>
            <a:picLocks noChangeAspect="1"/>
          </p:cNvPicPr>
          <p:nvPr/>
        </p:nvPicPr>
        <p:blipFill>
          <a:blip r:embed="rId5"/>
          <a:stretch>
            <a:fillRect/>
          </a:stretch>
        </p:blipFill>
        <p:spPr>
          <a:xfrm>
            <a:off x="8581844" y="5689600"/>
            <a:ext cx="2914831" cy="439738"/>
          </a:xfrm>
          <a:prstGeom prst="rect">
            <a:avLst/>
          </a:prstGeom>
        </p:spPr>
      </p:pic>
      <p:sp>
        <p:nvSpPr>
          <p:cNvPr id="8" name="TextovéPole 7">
            <a:extLst>
              <a:ext uri="{FF2B5EF4-FFF2-40B4-BE49-F238E27FC236}">
                <a16:creationId xmlns:a16="http://schemas.microsoft.com/office/drawing/2014/main" id="{92E8D7B8-622A-6574-0FDE-C9DF6CA38E59}"/>
              </a:ext>
            </a:extLst>
          </p:cNvPr>
          <p:cNvSpPr txBox="1"/>
          <p:nvPr/>
        </p:nvSpPr>
        <p:spPr>
          <a:xfrm>
            <a:off x="704360" y="1999075"/>
            <a:ext cx="6096000" cy="954107"/>
          </a:xfrm>
          <a:prstGeom prst="rect">
            <a:avLst/>
          </a:prstGeom>
          <a:noFill/>
        </p:spPr>
        <p:txBody>
          <a:bodyPr wrap="square">
            <a:spAutoFit/>
          </a:bodyPr>
          <a:lstStyle/>
          <a:p>
            <a:r>
              <a:rPr lang="en-US" sz="2800" b="1">
                <a:solidFill>
                  <a:schemeClr val="bg1"/>
                </a:solidFill>
                <a:latin typeface="Tabac Sans" panose="02000000000000000000" pitchFamily="2" charset="-18"/>
                <a:ea typeface="Tabac Sans" panose="02000000000000000000" pitchFamily="2" charset="-18"/>
                <a:cs typeface="Tabac Sans" panose="02000000000000000000" pitchFamily="2" charset="-18"/>
              </a:rPr>
              <a:t>Promotion of Czech</a:t>
            </a:r>
            <a:br>
              <a:rPr lang="cs-CZ" sz="2800" b="1">
                <a:solidFill>
                  <a:schemeClr val="bg1"/>
                </a:solidFill>
                <a:latin typeface="Tabac Sans" panose="02000000000000000000" pitchFamily="2" charset="-18"/>
                <a:ea typeface="Tabac Sans" panose="02000000000000000000" pitchFamily="2" charset="-18"/>
                <a:cs typeface="Tabac Sans" panose="02000000000000000000" pitchFamily="2" charset="-18"/>
              </a:rPr>
            </a:br>
            <a:r>
              <a:rPr lang="en-US" sz="2800" b="1">
                <a:solidFill>
                  <a:schemeClr val="bg1"/>
                </a:solidFill>
                <a:latin typeface="Tabac Sans" panose="02000000000000000000" pitchFamily="2" charset="-18"/>
                <a:ea typeface="Tabac Sans" panose="02000000000000000000" pitchFamily="2" charset="-18"/>
                <a:cs typeface="Tabac Sans" panose="02000000000000000000" pitchFamily="2" charset="-18"/>
              </a:rPr>
              <a:t>higher education abroad</a:t>
            </a:r>
          </a:p>
        </p:txBody>
      </p:sp>
      <p:pic>
        <p:nvPicPr>
          <p:cNvPr id="4" name="Grafický objekt 3">
            <a:extLst>
              <a:ext uri="{FF2B5EF4-FFF2-40B4-BE49-F238E27FC236}">
                <a16:creationId xmlns:a16="http://schemas.microsoft.com/office/drawing/2014/main" id="{58B798DF-0BDC-9B78-06D0-6D59F6FF362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9282320">
            <a:off x="4319463" y="4445478"/>
            <a:ext cx="2193297" cy="1838378"/>
          </a:xfrm>
          <a:prstGeom prst="rect">
            <a:avLst/>
          </a:prstGeom>
        </p:spPr>
      </p:pic>
    </p:spTree>
    <p:extLst>
      <p:ext uri="{BB962C8B-B14F-4D97-AF65-F5344CB8AC3E}">
        <p14:creationId xmlns:p14="http://schemas.microsoft.com/office/powerpoint/2010/main" val="414880150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ovéPole 1">
            <a:extLst>
              <a:ext uri="{FF2B5EF4-FFF2-40B4-BE49-F238E27FC236}">
                <a16:creationId xmlns:a16="http://schemas.microsoft.com/office/drawing/2014/main" id="{2C476D57-E083-BC61-756C-905E717FBD92}"/>
              </a:ext>
            </a:extLst>
          </p:cNvPr>
          <p:cNvSpPr txBox="1"/>
          <p:nvPr/>
        </p:nvSpPr>
        <p:spPr>
          <a:xfrm>
            <a:off x="1143715" y="4051357"/>
            <a:ext cx="4847816" cy="707886"/>
          </a:xfrm>
          <a:prstGeom prst="rect">
            <a:avLst/>
          </a:prstGeom>
          <a:noFill/>
        </p:spPr>
        <p:txBody>
          <a:bodyPr wrap="square" rtlCol="0">
            <a:spAutoFit/>
          </a:bodyPr>
          <a:lstStyle/>
          <a:p>
            <a:r>
              <a:rPr lang="cs-CZ" sz="4000" b="1">
                <a:solidFill>
                  <a:srgbClr val="436AB3"/>
                </a:solidFill>
                <a:latin typeface="Tabac Sans"/>
              </a:rPr>
              <a:t>Study in Czechia</a:t>
            </a:r>
          </a:p>
        </p:txBody>
      </p:sp>
      <p:sp>
        <p:nvSpPr>
          <p:cNvPr id="4" name="TextovéPole 3">
            <a:extLst>
              <a:ext uri="{FF2B5EF4-FFF2-40B4-BE49-F238E27FC236}">
                <a16:creationId xmlns:a16="http://schemas.microsoft.com/office/drawing/2014/main" id="{B4D8BB32-8D12-E4AE-5A61-5A26061927F1}"/>
              </a:ext>
            </a:extLst>
          </p:cNvPr>
          <p:cNvSpPr txBox="1"/>
          <p:nvPr/>
        </p:nvSpPr>
        <p:spPr>
          <a:xfrm>
            <a:off x="1143715" y="4698402"/>
            <a:ext cx="4419600" cy="707886"/>
          </a:xfrm>
          <a:prstGeom prst="rect">
            <a:avLst/>
          </a:prstGeom>
          <a:noFill/>
        </p:spPr>
        <p:txBody>
          <a:bodyPr wrap="square" lIns="91440" tIns="45720" rIns="91440" bIns="45720" anchor="t">
            <a:spAutoFit/>
          </a:bodyPr>
          <a:lstStyle/>
          <a:p>
            <a:r>
              <a:rPr lang="cs-CZ" sz="2000">
                <a:solidFill>
                  <a:srgbClr val="E22F27"/>
                </a:solidFill>
                <a:latin typeface="Tabac Sans Light"/>
                <a:ea typeface="Tabac Sans Light"/>
                <a:cs typeface="Tabac Sans Light"/>
              </a:rPr>
              <a:t>GUIDE FOR INTERNATIONAL</a:t>
            </a:r>
            <a:br>
              <a:rPr lang="cs-CZ" sz="2000">
                <a:latin typeface="Tabac Sans Light" panose="02000000000000000000" pitchFamily="2" charset="-18"/>
                <a:ea typeface="Tabac Sans Light" panose="02000000000000000000" pitchFamily="2" charset="-18"/>
                <a:cs typeface="Tabac Sans Light" panose="02000000000000000000" pitchFamily="2" charset="-18"/>
              </a:rPr>
            </a:br>
            <a:r>
              <a:rPr lang="cs-CZ" sz="2000">
                <a:solidFill>
                  <a:srgbClr val="E22F27"/>
                </a:solidFill>
                <a:latin typeface="Tabac Sans Light"/>
                <a:ea typeface="Tabac Sans Light"/>
                <a:cs typeface="Tabac Sans Light"/>
              </a:rPr>
              <a:t>EDUCATION</a:t>
            </a:r>
          </a:p>
        </p:txBody>
      </p:sp>
      <p:pic>
        <p:nvPicPr>
          <p:cNvPr id="5" name="Obrázek 4">
            <a:extLst>
              <a:ext uri="{FF2B5EF4-FFF2-40B4-BE49-F238E27FC236}">
                <a16:creationId xmlns:a16="http://schemas.microsoft.com/office/drawing/2014/main" id="{8276206B-88DC-576E-C24D-EC116503A15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15325029">
            <a:off x="6824854" y="3970043"/>
            <a:ext cx="2528306" cy="1824020"/>
          </a:xfrm>
          <a:prstGeom prst="rect">
            <a:avLst/>
          </a:prstGeom>
        </p:spPr>
      </p:pic>
      <p:pic>
        <p:nvPicPr>
          <p:cNvPr id="6" name="Obrázek 5" descr="Obsah obrázku Lidská tvář, oblečení, úsměv, osoba&#10;&#10;Popis se vygeneroval automaticky.">
            <a:extLst>
              <a:ext uri="{FF2B5EF4-FFF2-40B4-BE49-F238E27FC236}">
                <a16:creationId xmlns:a16="http://schemas.microsoft.com/office/drawing/2014/main" id="{5F98BD48-261D-4BC7-6D49-E00D36FD4E68}"/>
              </a:ext>
            </a:extLst>
          </p:cNvPr>
          <p:cNvPicPr>
            <a:picLocks noChangeAspect="1"/>
          </p:cNvPicPr>
          <p:nvPr/>
        </p:nvPicPr>
        <p:blipFill rotWithShape="1">
          <a:blip r:embed="rId4"/>
          <a:srcRect l="17446" t="391" r="2399" b="48889"/>
          <a:stretch/>
        </p:blipFill>
        <p:spPr>
          <a:xfrm>
            <a:off x="5048351" y="729830"/>
            <a:ext cx="6472493" cy="5301782"/>
          </a:xfrm>
          <a:custGeom>
            <a:avLst/>
            <a:gdLst>
              <a:gd name="connsiteX0" fmla="*/ 3603190 w 5849345"/>
              <a:gd name="connsiteY0" fmla="*/ 911 h 4791346"/>
              <a:gd name="connsiteX1" fmla="*/ 4630383 w 5849345"/>
              <a:gd name="connsiteY1" fmla="*/ 505511 h 4791346"/>
              <a:gd name="connsiteX2" fmla="*/ 5618098 w 5849345"/>
              <a:gd name="connsiteY2" fmla="*/ 1778526 h 4791346"/>
              <a:gd name="connsiteX3" fmla="*/ 5698591 w 5849345"/>
              <a:gd name="connsiteY3" fmla="*/ 2890104 h 4791346"/>
              <a:gd name="connsiteX4" fmla="*/ 4557171 w 5849345"/>
              <a:gd name="connsiteY4" fmla="*/ 4385731 h 4791346"/>
              <a:gd name="connsiteX5" fmla="*/ 3441215 w 5849345"/>
              <a:gd name="connsiteY5" fmla="*/ 4780574 h 4791346"/>
              <a:gd name="connsiteX6" fmla="*/ 1812258 w 5849345"/>
              <a:gd name="connsiteY6" fmla="*/ 4527185 h 4791346"/>
              <a:gd name="connsiteX7" fmla="*/ 855627 w 5849345"/>
              <a:gd name="connsiteY7" fmla="*/ 3727563 h 4791346"/>
              <a:gd name="connsiteX8" fmla="*/ 46651 w 5849345"/>
              <a:gd name="connsiteY8" fmla="*/ 1297283 h 4791346"/>
              <a:gd name="connsiteX9" fmla="*/ 502982 w 5849345"/>
              <a:gd name="connsiteY9" fmla="*/ 499204 h 4791346"/>
              <a:gd name="connsiteX10" fmla="*/ 3477395 w 5849345"/>
              <a:gd name="connsiteY10" fmla="*/ 13805 h 4791346"/>
              <a:gd name="connsiteX11" fmla="*/ 3603190 w 5849345"/>
              <a:gd name="connsiteY11" fmla="*/ 911 h 4791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849345" h="4791346">
                <a:moveTo>
                  <a:pt x="3603190" y="911"/>
                </a:moveTo>
                <a:cubicBezTo>
                  <a:pt x="4218864" y="-24872"/>
                  <a:pt x="4630383" y="505511"/>
                  <a:pt x="4630383" y="505511"/>
                </a:cubicBezTo>
                <a:lnTo>
                  <a:pt x="5618098" y="1778526"/>
                </a:lnTo>
                <a:cubicBezTo>
                  <a:pt x="6086353" y="2382012"/>
                  <a:pt x="5698591" y="2890104"/>
                  <a:pt x="5698591" y="2890104"/>
                </a:cubicBezTo>
                <a:lnTo>
                  <a:pt x="4557171" y="4385731"/>
                </a:lnTo>
                <a:cubicBezTo>
                  <a:pt x="4169387" y="4893853"/>
                  <a:pt x="3441215" y="4780574"/>
                  <a:pt x="3441215" y="4780574"/>
                </a:cubicBezTo>
                <a:lnTo>
                  <a:pt x="1812258" y="4527185"/>
                </a:lnTo>
                <a:cubicBezTo>
                  <a:pt x="1084086" y="4413906"/>
                  <a:pt x="855627" y="3727563"/>
                  <a:pt x="855627" y="3727563"/>
                </a:cubicBezTo>
                <a:lnTo>
                  <a:pt x="46651" y="1297283"/>
                </a:lnTo>
                <a:cubicBezTo>
                  <a:pt x="-181788" y="610955"/>
                  <a:pt x="502982" y="499204"/>
                  <a:pt x="502982" y="499204"/>
                </a:cubicBezTo>
                <a:lnTo>
                  <a:pt x="3477395" y="13805"/>
                </a:lnTo>
                <a:cubicBezTo>
                  <a:pt x="3520193" y="6820"/>
                  <a:pt x="3562145" y="2630"/>
                  <a:pt x="3603190" y="911"/>
                </a:cubicBezTo>
                <a:close/>
              </a:path>
            </a:pathLst>
          </a:custGeom>
        </p:spPr>
      </p:pic>
      <p:pic>
        <p:nvPicPr>
          <p:cNvPr id="7" name="Obrázek 6">
            <a:extLst>
              <a:ext uri="{FF2B5EF4-FFF2-40B4-BE49-F238E27FC236}">
                <a16:creationId xmlns:a16="http://schemas.microsoft.com/office/drawing/2014/main" id="{3B516D51-5978-4F36-96E4-30C5915691F2}"/>
              </a:ext>
            </a:extLst>
          </p:cNvPr>
          <p:cNvPicPr>
            <a:picLocks noChangeAspect="1"/>
          </p:cNvPicPr>
          <p:nvPr/>
        </p:nvPicPr>
        <p:blipFill>
          <a:blip r:embed="rId5">
            <a:alphaModFix/>
            <a:extLst>
              <a:ext uri="{28A0092B-C50C-407E-A947-70E740481C1C}">
                <a14:useLocalDpi xmlns:a14="http://schemas.microsoft.com/office/drawing/2010/main" val="0"/>
              </a:ext>
            </a:extLst>
          </a:blip>
          <a:srcRect/>
          <a:stretch/>
        </p:blipFill>
        <p:spPr>
          <a:xfrm rot="697347">
            <a:off x="7999553" y="4275332"/>
            <a:ext cx="2438353" cy="2111099"/>
          </a:xfrm>
          <a:prstGeom prst="rect">
            <a:avLst/>
          </a:prstGeom>
        </p:spPr>
      </p:pic>
      <p:pic>
        <p:nvPicPr>
          <p:cNvPr id="8" name="Obrázek 7" descr="Obsah obrázku vzor, puntíkaté, design, kruh&#10;&#10;Popis byl vytvořen automaticky">
            <a:extLst>
              <a:ext uri="{FF2B5EF4-FFF2-40B4-BE49-F238E27FC236}">
                <a16:creationId xmlns:a16="http://schemas.microsoft.com/office/drawing/2014/main" id="{9941097D-9456-7672-D3F7-36AACE153C9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9828093">
            <a:off x="9373503" y="3911009"/>
            <a:ext cx="2211847" cy="2092990"/>
          </a:xfrm>
          <a:prstGeom prst="rect">
            <a:avLst/>
          </a:prstGeom>
        </p:spPr>
      </p:pic>
      <p:sp>
        <p:nvSpPr>
          <p:cNvPr id="9" name="TextovéPole 8">
            <a:extLst>
              <a:ext uri="{FF2B5EF4-FFF2-40B4-BE49-F238E27FC236}">
                <a16:creationId xmlns:a16="http://schemas.microsoft.com/office/drawing/2014/main" id="{9895E0E6-766D-6069-85C9-D20871EB9AF9}"/>
              </a:ext>
            </a:extLst>
          </p:cNvPr>
          <p:cNvSpPr txBox="1"/>
          <p:nvPr/>
        </p:nvSpPr>
        <p:spPr>
          <a:xfrm>
            <a:off x="1120945" y="2996719"/>
            <a:ext cx="4419600" cy="1200329"/>
          </a:xfrm>
          <a:prstGeom prst="rect">
            <a:avLst/>
          </a:prstGeom>
          <a:noFill/>
        </p:spPr>
        <p:txBody>
          <a:bodyPr wrap="square" lIns="91440" tIns="45720" rIns="91440" bIns="45720" anchor="t">
            <a:spAutoFit/>
          </a:bodyPr>
          <a:lstStyle/>
          <a:p>
            <a:r>
              <a:rPr lang="cs-CZ" sz="7200">
                <a:solidFill>
                  <a:srgbClr val="E22F27"/>
                </a:solidFill>
                <a:latin typeface="Tabac Sans Light"/>
                <a:ea typeface="Tabac Sans Light"/>
                <a:cs typeface="Tabac Sans Light"/>
              </a:rPr>
              <a:t>02</a:t>
            </a:r>
            <a:endParaRPr lang="cs-CZ" sz="7200">
              <a:solidFill>
                <a:srgbClr val="E22F27"/>
              </a:solidFill>
            </a:endParaRPr>
          </a:p>
        </p:txBody>
      </p:sp>
      <p:pic>
        <p:nvPicPr>
          <p:cNvPr id="15" name="Obrázek 14">
            <a:extLst>
              <a:ext uri="{FF2B5EF4-FFF2-40B4-BE49-F238E27FC236}">
                <a16:creationId xmlns:a16="http://schemas.microsoft.com/office/drawing/2014/main" id="{263EA9CA-3E43-3A04-93A1-3C8AD5C60E4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849426" y="926935"/>
            <a:ext cx="1260000" cy="1260000"/>
          </a:xfrm>
          <a:prstGeom prst="rect">
            <a:avLst/>
          </a:prstGeom>
        </p:spPr>
      </p:pic>
    </p:spTree>
    <p:extLst>
      <p:ext uri="{BB962C8B-B14F-4D97-AF65-F5344CB8AC3E}">
        <p14:creationId xmlns:p14="http://schemas.microsoft.com/office/powerpoint/2010/main" val="121239912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Obrázek 16">
            <a:extLst>
              <a:ext uri="{FF2B5EF4-FFF2-40B4-BE49-F238E27FC236}">
                <a16:creationId xmlns:a16="http://schemas.microsoft.com/office/drawing/2014/main" id="{F1172EE6-A5CF-D0A3-25F8-2AC11E520C9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7578" r="4191"/>
          <a:stretch/>
        </p:blipFill>
        <p:spPr>
          <a:xfrm>
            <a:off x="6312341" y="0"/>
            <a:ext cx="5879659" cy="6858000"/>
          </a:xfrm>
          <a:prstGeom prst="rect">
            <a:avLst/>
          </a:prstGeom>
        </p:spPr>
      </p:pic>
      <p:sp>
        <p:nvSpPr>
          <p:cNvPr id="101" name="TextovéPole 100">
            <a:extLst>
              <a:ext uri="{FF2B5EF4-FFF2-40B4-BE49-F238E27FC236}">
                <a16:creationId xmlns:a16="http://schemas.microsoft.com/office/drawing/2014/main" id="{EBE86157-DE51-4BA8-BD3D-76DA1B2FE3F8}"/>
              </a:ext>
            </a:extLst>
          </p:cNvPr>
          <p:cNvSpPr txBox="1"/>
          <p:nvPr/>
        </p:nvSpPr>
        <p:spPr>
          <a:xfrm>
            <a:off x="697295" y="730494"/>
            <a:ext cx="5910016" cy="553998"/>
          </a:xfrm>
          <a:prstGeom prst="rect">
            <a:avLst/>
          </a:prstGeom>
          <a:noFill/>
        </p:spPr>
        <p:txBody>
          <a:bodyPr wrap="square" rtlCol="0">
            <a:spAutoFit/>
          </a:bodyPr>
          <a:lstStyle/>
          <a:p>
            <a:pPr>
              <a:lnSpc>
                <a:spcPts val="3600"/>
              </a:lnSpc>
            </a:pPr>
            <a:r>
              <a:rPr lang="cs-CZ" sz="3200" b="1">
                <a:solidFill>
                  <a:srgbClr val="E22F27"/>
                </a:solidFill>
                <a:latin typeface="Tabac Sans" panose="02000000000000000000" pitchFamily="50" charset="-18"/>
                <a:ea typeface="Tabac Sans" panose="02000000000000000000" pitchFamily="50" charset="-18"/>
                <a:cs typeface="Tabac Sans" panose="02000000000000000000" pitchFamily="50" charset="-18"/>
              </a:rPr>
              <a:t>Study in Czechia</a:t>
            </a:r>
          </a:p>
        </p:txBody>
      </p:sp>
      <p:grpSp>
        <p:nvGrpSpPr>
          <p:cNvPr id="164" name="background_pic" hidden="1">
            <a:extLst>
              <a:ext uri="{FF2B5EF4-FFF2-40B4-BE49-F238E27FC236}">
                <a16:creationId xmlns:a16="http://schemas.microsoft.com/office/drawing/2014/main" id="{566DFDC7-A046-452A-8F98-9CCF10C2D027}"/>
              </a:ext>
            </a:extLst>
          </p:cNvPr>
          <p:cNvGrpSpPr/>
          <p:nvPr/>
        </p:nvGrpSpPr>
        <p:grpSpPr>
          <a:xfrm>
            <a:off x="7925750" y="-377187"/>
            <a:ext cx="4623631" cy="4381285"/>
            <a:chOff x="7925750" y="-377187"/>
            <a:chExt cx="4623631" cy="4381285"/>
          </a:xfrm>
        </p:grpSpPr>
        <p:pic>
          <p:nvPicPr>
            <p:cNvPr id="102" name="Obrázek 101">
              <a:extLst>
                <a:ext uri="{FF2B5EF4-FFF2-40B4-BE49-F238E27FC236}">
                  <a16:creationId xmlns:a16="http://schemas.microsoft.com/office/drawing/2014/main" id="{C1313245-A957-4203-856A-DF980839E8BF}"/>
                </a:ext>
              </a:extLst>
            </p:cNvPr>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l="7577" t="10316" r="10085" b="12584"/>
            <a:stretch/>
          </p:blipFill>
          <p:spPr>
            <a:xfrm rot="438418" flipH="1">
              <a:off x="11909497" y="570190"/>
              <a:ext cx="639884" cy="599181"/>
            </a:xfrm>
            <a:prstGeom prst="rect">
              <a:avLst/>
            </a:prstGeom>
          </p:spPr>
        </p:pic>
        <p:pic>
          <p:nvPicPr>
            <p:cNvPr id="104" name="Obrázek 103" descr="Obsah obrázku text, podepsat&#10;&#10;Popis byl vytvořen automaticky">
              <a:extLst>
                <a:ext uri="{FF2B5EF4-FFF2-40B4-BE49-F238E27FC236}">
                  <a16:creationId xmlns:a16="http://schemas.microsoft.com/office/drawing/2014/main" id="{104C0356-7BAD-46FB-9D4A-415F00B5D3CA}"/>
                </a:ext>
              </a:extLst>
            </p:cNvPr>
            <p:cNvPicPr>
              <a:picLocks noChangeAspect="1"/>
            </p:cNvPicPr>
            <p:nvPr/>
          </p:nvPicPr>
          <p:blipFill rotWithShape="1">
            <a:blip r:embed="rId6">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rcRect l="8622" t="17081" r="9309" b="11459"/>
            <a:stretch/>
          </p:blipFill>
          <p:spPr>
            <a:xfrm rot="21161582">
              <a:off x="7925750" y="873541"/>
              <a:ext cx="1321070" cy="1150311"/>
            </a:xfrm>
            <a:prstGeom prst="rect">
              <a:avLst/>
            </a:prstGeom>
          </p:spPr>
        </p:pic>
        <p:pic>
          <p:nvPicPr>
            <p:cNvPr id="106" name="Obrázek 105" descr="Obsah obrázku text, podepsat&#10;&#10;Popis byl vytvořen automaticky">
              <a:extLst>
                <a:ext uri="{FF2B5EF4-FFF2-40B4-BE49-F238E27FC236}">
                  <a16:creationId xmlns:a16="http://schemas.microsoft.com/office/drawing/2014/main" id="{8E253440-4DFB-4267-B85B-7410FBD279F8}"/>
                </a:ext>
              </a:extLst>
            </p:cNvPr>
            <p:cNvPicPr>
              <a:picLocks noChangeAspect="1"/>
            </p:cNvPicPr>
            <p:nvPr/>
          </p:nvPicPr>
          <p:blipFill rotWithShape="1">
            <a:blip r:embed="rId8">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rcRect l="8536" t="13979" r="10401" b="9943"/>
            <a:stretch/>
          </p:blipFill>
          <p:spPr>
            <a:xfrm rot="438418" flipH="1">
              <a:off x="11690875" y="-135485"/>
              <a:ext cx="500797" cy="469997"/>
            </a:xfrm>
            <a:prstGeom prst="rect">
              <a:avLst/>
            </a:prstGeom>
          </p:spPr>
        </p:pic>
        <p:pic>
          <p:nvPicPr>
            <p:cNvPr id="108" name="Obrázek 107">
              <a:extLst>
                <a:ext uri="{FF2B5EF4-FFF2-40B4-BE49-F238E27FC236}">
                  <a16:creationId xmlns:a16="http://schemas.microsoft.com/office/drawing/2014/main" id="{5793D39C-5231-4F94-AC34-5BCA75CD982C}"/>
                </a:ext>
              </a:extLst>
            </p:cNvPr>
            <p:cNvPicPr>
              <a:picLocks noChangeAspect="1"/>
            </p:cNvPicPr>
            <p:nvPr/>
          </p:nvPicPr>
          <p:blipFill rotWithShape="1">
            <a:blip r:embed="rId10">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val="0"/>
                </a:ext>
              </a:extLst>
            </a:blip>
            <a:srcRect l="9769" t="18041" r="9954" b="8783"/>
            <a:stretch/>
          </p:blipFill>
          <p:spPr>
            <a:xfrm rot="275104" flipH="1">
              <a:off x="9305988" y="558838"/>
              <a:ext cx="2219685" cy="2023356"/>
            </a:xfrm>
            <a:prstGeom prst="rect">
              <a:avLst/>
            </a:prstGeom>
          </p:spPr>
        </p:pic>
        <p:pic>
          <p:nvPicPr>
            <p:cNvPr id="110" name="Obrázek 109" descr="Obsah obrázku text, galerie, místnost&#10;&#10;Popis byl vytvořen automaticky">
              <a:extLst>
                <a:ext uri="{FF2B5EF4-FFF2-40B4-BE49-F238E27FC236}">
                  <a16:creationId xmlns:a16="http://schemas.microsoft.com/office/drawing/2014/main" id="{B34E9312-42DC-4D6F-90C9-D010E0EE9568}"/>
                </a:ext>
              </a:extLst>
            </p:cNvPr>
            <p:cNvPicPr>
              <a:picLocks noChangeAspect="1"/>
            </p:cNvPicPr>
            <p:nvPr/>
          </p:nvPicPr>
          <p:blipFill rotWithShape="1">
            <a:blip r:embed="rId12">
              <a:extLst>
                <a:ext uri="{BEBA8EAE-BF5A-486C-A8C5-ECC9F3942E4B}">
                  <a14:imgProps xmlns:a14="http://schemas.microsoft.com/office/drawing/2010/main">
                    <a14:imgLayer r:embed="rId13">
                      <a14:imgEffect>
                        <a14:brightnessContrast bright="100000"/>
                      </a14:imgEffect>
                    </a14:imgLayer>
                  </a14:imgProps>
                </a:ext>
                <a:ext uri="{28A0092B-C50C-407E-A947-70E740481C1C}">
                  <a14:useLocalDpi xmlns:a14="http://schemas.microsoft.com/office/drawing/2010/main" val="0"/>
                </a:ext>
              </a:extLst>
            </a:blip>
            <a:srcRect l="12394" t="15907" r="12263" b="14558"/>
            <a:stretch/>
          </p:blipFill>
          <p:spPr>
            <a:xfrm rot="438418" flipH="1">
              <a:off x="8951199" y="-201245"/>
              <a:ext cx="1143693" cy="1055547"/>
            </a:xfrm>
            <a:prstGeom prst="rect">
              <a:avLst/>
            </a:prstGeom>
          </p:spPr>
        </p:pic>
        <p:pic>
          <p:nvPicPr>
            <p:cNvPr id="112" name="Obrázek 111">
              <a:extLst>
                <a:ext uri="{FF2B5EF4-FFF2-40B4-BE49-F238E27FC236}">
                  <a16:creationId xmlns:a16="http://schemas.microsoft.com/office/drawing/2014/main" id="{A7DF0032-B349-4AFD-AB68-0F3BEBA0B949}"/>
                </a:ext>
              </a:extLst>
            </p:cNvPr>
            <p:cNvPicPr>
              <a:picLocks noChangeAspect="1"/>
            </p:cNvPicPr>
            <p:nvPr/>
          </p:nvPicPr>
          <p:blipFill rotWithShape="1">
            <a:blip r:embed="rId14">
              <a:extLst>
                <a:ext uri="{BEBA8EAE-BF5A-486C-A8C5-ECC9F3942E4B}">
                  <a14:imgProps xmlns:a14="http://schemas.microsoft.com/office/drawing/2010/main">
                    <a14:imgLayer r:embed="rId15">
                      <a14:imgEffect>
                        <a14:brightnessContrast bright="100000"/>
                      </a14:imgEffect>
                    </a14:imgLayer>
                  </a14:imgProps>
                </a:ext>
                <a:ext uri="{28A0092B-C50C-407E-A947-70E740481C1C}">
                  <a14:useLocalDpi xmlns:a14="http://schemas.microsoft.com/office/drawing/2010/main" val="0"/>
                </a:ext>
              </a:extLst>
            </a:blip>
            <a:srcRect l="20272" t="8247" r="23519" b="11662"/>
            <a:stretch/>
          </p:blipFill>
          <p:spPr>
            <a:xfrm rot="21049092">
              <a:off x="8985298" y="680933"/>
              <a:ext cx="406070" cy="578595"/>
            </a:xfrm>
            <a:prstGeom prst="rect">
              <a:avLst/>
            </a:prstGeom>
          </p:spPr>
        </p:pic>
        <p:pic>
          <p:nvPicPr>
            <p:cNvPr id="114" name="Obrázek 113">
              <a:extLst>
                <a:ext uri="{FF2B5EF4-FFF2-40B4-BE49-F238E27FC236}">
                  <a16:creationId xmlns:a16="http://schemas.microsoft.com/office/drawing/2014/main" id="{61C80B69-2625-4B3D-9AA4-FC1F970AF203}"/>
                </a:ext>
              </a:extLst>
            </p:cNvPr>
            <p:cNvPicPr>
              <a:picLocks noChangeAspect="1"/>
            </p:cNvPicPr>
            <p:nvPr/>
          </p:nvPicPr>
          <p:blipFill rotWithShape="1">
            <a:blip r:embed="rId16">
              <a:extLst>
                <a:ext uri="{BEBA8EAE-BF5A-486C-A8C5-ECC9F3942E4B}">
                  <a14:imgProps xmlns:a14="http://schemas.microsoft.com/office/drawing/2010/main">
                    <a14:imgLayer r:embed="rId17">
                      <a14:imgEffect>
                        <a14:brightnessContrast bright="100000"/>
                      </a14:imgEffect>
                    </a14:imgLayer>
                  </a14:imgProps>
                </a:ext>
                <a:ext uri="{28A0092B-C50C-407E-A947-70E740481C1C}">
                  <a14:useLocalDpi xmlns:a14="http://schemas.microsoft.com/office/drawing/2010/main" val="0"/>
                </a:ext>
              </a:extLst>
            </a:blip>
            <a:srcRect l="10529" t="12787" r="11224" b="11804"/>
            <a:stretch/>
          </p:blipFill>
          <p:spPr>
            <a:xfrm flipH="1">
              <a:off x="8184355" y="2082314"/>
              <a:ext cx="859632" cy="828444"/>
            </a:xfrm>
            <a:prstGeom prst="rect">
              <a:avLst/>
            </a:prstGeom>
          </p:spPr>
        </p:pic>
        <p:pic>
          <p:nvPicPr>
            <p:cNvPr id="116" name="Obrázek 115" descr="Obsah obrázku text, podepsat&#10;&#10;Popis byl vytvořen automaticky">
              <a:extLst>
                <a:ext uri="{FF2B5EF4-FFF2-40B4-BE49-F238E27FC236}">
                  <a16:creationId xmlns:a16="http://schemas.microsoft.com/office/drawing/2014/main" id="{4B676A36-1A36-4FAD-AFB8-769FF025E115}"/>
                </a:ext>
              </a:extLst>
            </p:cNvPr>
            <p:cNvPicPr>
              <a:picLocks noChangeAspect="1"/>
            </p:cNvPicPr>
            <p:nvPr/>
          </p:nvPicPr>
          <p:blipFill rotWithShape="1">
            <a:blip r:embed="rId18">
              <a:extLst>
                <a:ext uri="{BEBA8EAE-BF5A-486C-A8C5-ECC9F3942E4B}">
                  <a14:imgProps xmlns:a14="http://schemas.microsoft.com/office/drawing/2010/main">
                    <a14:imgLayer r:embed="rId19">
                      <a14:imgEffect>
                        <a14:brightnessContrast bright="100000"/>
                      </a14:imgEffect>
                    </a14:imgLayer>
                  </a14:imgProps>
                </a:ext>
                <a:ext uri="{28A0092B-C50C-407E-A947-70E740481C1C}">
                  <a14:useLocalDpi xmlns:a14="http://schemas.microsoft.com/office/drawing/2010/main" val="0"/>
                </a:ext>
              </a:extLst>
            </a:blip>
            <a:srcRect l="12482" t="9583" r="11427" b="9481"/>
            <a:stretch/>
          </p:blipFill>
          <p:spPr>
            <a:xfrm rot="438418" flipH="1">
              <a:off x="10198358" y="-377187"/>
              <a:ext cx="835934" cy="889170"/>
            </a:xfrm>
            <a:prstGeom prst="rect">
              <a:avLst/>
            </a:prstGeom>
          </p:spPr>
        </p:pic>
        <p:pic>
          <p:nvPicPr>
            <p:cNvPr id="118" name="Obrázek 117">
              <a:extLst>
                <a:ext uri="{FF2B5EF4-FFF2-40B4-BE49-F238E27FC236}">
                  <a16:creationId xmlns:a16="http://schemas.microsoft.com/office/drawing/2014/main" id="{C890B5CC-D1FE-4955-B2FA-F18E7F8C4602}"/>
                </a:ext>
              </a:extLst>
            </p:cNvPr>
            <p:cNvPicPr>
              <a:picLocks noChangeAspect="1"/>
            </p:cNvPicPr>
            <p:nvPr/>
          </p:nvPicPr>
          <p:blipFill rotWithShape="1">
            <a:blip r:embed="rId20">
              <a:extLst>
                <a:ext uri="{BEBA8EAE-BF5A-486C-A8C5-ECC9F3942E4B}">
                  <a14:imgProps xmlns:a14="http://schemas.microsoft.com/office/drawing/2010/main">
                    <a14:imgLayer r:embed="rId21">
                      <a14:imgEffect>
                        <a14:brightnessContrast bright="100000"/>
                      </a14:imgEffect>
                    </a14:imgLayer>
                  </a14:imgProps>
                </a:ext>
                <a:ext uri="{28A0092B-C50C-407E-A947-70E740481C1C}">
                  <a14:useLocalDpi xmlns:a14="http://schemas.microsoft.com/office/drawing/2010/main" val="0"/>
                </a:ext>
              </a:extLst>
            </a:blip>
            <a:srcRect l="20906" t="10233" r="22672" b="9655"/>
            <a:stretch/>
          </p:blipFill>
          <p:spPr>
            <a:xfrm rot="21161582">
              <a:off x="11574848" y="1180272"/>
              <a:ext cx="655095" cy="930153"/>
            </a:xfrm>
            <a:prstGeom prst="rect">
              <a:avLst/>
            </a:prstGeom>
          </p:spPr>
        </p:pic>
        <p:pic>
          <p:nvPicPr>
            <p:cNvPr id="120" name="Obrázek 119">
              <a:extLst>
                <a:ext uri="{FF2B5EF4-FFF2-40B4-BE49-F238E27FC236}">
                  <a16:creationId xmlns:a16="http://schemas.microsoft.com/office/drawing/2014/main" id="{AAC80F28-3F76-4439-8FE5-E6595C20E9AB}"/>
                </a:ext>
              </a:extLst>
            </p:cNvPr>
            <p:cNvPicPr>
              <a:picLocks noChangeAspect="1"/>
            </p:cNvPicPr>
            <p:nvPr/>
          </p:nvPicPr>
          <p:blipFill rotWithShape="1">
            <a:blip r:embed="rId22">
              <a:extLst>
                <a:ext uri="{BEBA8EAE-BF5A-486C-A8C5-ECC9F3942E4B}">
                  <a14:imgProps xmlns:a14="http://schemas.microsoft.com/office/drawing/2010/main">
                    <a14:imgLayer r:embed="rId23">
                      <a14:imgEffect>
                        <a14:brightnessContrast bright="100000"/>
                      </a14:imgEffect>
                    </a14:imgLayer>
                  </a14:imgProps>
                </a:ext>
                <a:ext uri="{28A0092B-C50C-407E-A947-70E740481C1C}">
                  <a14:useLocalDpi xmlns:a14="http://schemas.microsoft.com/office/drawing/2010/main" val="0"/>
                </a:ext>
              </a:extLst>
            </a:blip>
            <a:srcRect l="9246" t="18818" r="8099" b="14043"/>
            <a:stretch/>
          </p:blipFill>
          <p:spPr>
            <a:xfrm>
              <a:off x="11010900" y="319692"/>
              <a:ext cx="908064" cy="737584"/>
            </a:xfrm>
            <a:prstGeom prst="rect">
              <a:avLst/>
            </a:prstGeom>
          </p:spPr>
        </p:pic>
        <p:pic>
          <p:nvPicPr>
            <p:cNvPr id="122" name="Obrázek 121">
              <a:extLst>
                <a:ext uri="{FF2B5EF4-FFF2-40B4-BE49-F238E27FC236}">
                  <a16:creationId xmlns:a16="http://schemas.microsoft.com/office/drawing/2014/main" id="{9ED13F25-B1F7-42D9-8867-19BBB2524323}"/>
                </a:ext>
              </a:extLst>
            </p:cNvPr>
            <p:cNvPicPr>
              <a:picLocks noChangeAspect="1"/>
            </p:cNvPicPr>
            <p:nvPr/>
          </p:nvPicPr>
          <p:blipFill rotWithShape="1">
            <a:blip r:embed="rId24">
              <a:extLst>
                <a:ext uri="{BEBA8EAE-BF5A-486C-A8C5-ECC9F3942E4B}">
                  <a14:imgProps xmlns:a14="http://schemas.microsoft.com/office/drawing/2010/main">
                    <a14:imgLayer r:embed="rId25">
                      <a14:imgEffect>
                        <a14:brightnessContrast bright="100000"/>
                      </a14:imgEffect>
                    </a14:imgLayer>
                  </a14:imgProps>
                </a:ext>
                <a:ext uri="{28A0092B-C50C-407E-A947-70E740481C1C}">
                  <a14:useLocalDpi xmlns:a14="http://schemas.microsoft.com/office/drawing/2010/main" val="0"/>
                </a:ext>
              </a:extLst>
            </a:blip>
            <a:srcRect l="10627" t="10899" r="8174" b="10944"/>
            <a:stretch/>
          </p:blipFill>
          <p:spPr>
            <a:xfrm rot="617784">
              <a:off x="9798084" y="2709266"/>
              <a:ext cx="1345233" cy="1294832"/>
            </a:xfrm>
            <a:prstGeom prst="rect">
              <a:avLst/>
            </a:prstGeom>
          </p:spPr>
        </p:pic>
        <p:pic>
          <p:nvPicPr>
            <p:cNvPr id="124" name="Obrázek 123">
              <a:extLst>
                <a:ext uri="{FF2B5EF4-FFF2-40B4-BE49-F238E27FC236}">
                  <a16:creationId xmlns:a16="http://schemas.microsoft.com/office/drawing/2014/main" id="{60C9C82F-F03F-4FA7-B6E8-492AD4E4CF11}"/>
                </a:ext>
              </a:extLst>
            </p:cNvPr>
            <p:cNvPicPr>
              <a:picLocks noChangeAspect="1"/>
            </p:cNvPicPr>
            <p:nvPr/>
          </p:nvPicPr>
          <p:blipFill rotWithShape="1">
            <a:blip r:embed="rId26">
              <a:extLst>
                <a:ext uri="{BEBA8EAE-BF5A-486C-A8C5-ECC9F3942E4B}">
                  <a14:imgProps xmlns:a14="http://schemas.microsoft.com/office/drawing/2010/main">
                    <a14:imgLayer r:embed="rId27">
                      <a14:imgEffect>
                        <a14:brightnessContrast bright="100000"/>
                      </a14:imgEffect>
                    </a14:imgLayer>
                  </a14:imgProps>
                </a:ext>
                <a:ext uri="{28A0092B-C50C-407E-A947-70E740481C1C}">
                  <a14:useLocalDpi xmlns:a14="http://schemas.microsoft.com/office/drawing/2010/main" val="0"/>
                </a:ext>
              </a:extLst>
            </a:blip>
            <a:srcRect l="8859" t="21110" r="10753" b="20304"/>
            <a:stretch/>
          </p:blipFill>
          <p:spPr>
            <a:xfrm rot="438418" flipH="1">
              <a:off x="11183600" y="2788608"/>
              <a:ext cx="1149033" cy="837428"/>
            </a:xfrm>
            <a:prstGeom prst="rect">
              <a:avLst/>
            </a:prstGeom>
          </p:spPr>
        </p:pic>
        <p:pic>
          <p:nvPicPr>
            <p:cNvPr id="128" name="Obrázek 127">
              <a:extLst>
                <a:ext uri="{FF2B5EF4-FFF2-40B4-BE49-F238E27FC236}">
                  <a16:creationId xmlns:a16="http://schemas.microsoft.com/office/drawing/2014/main" id="{57A05AB9-2AA1-4C80-A1BD-D19A7A509BD8}"/>
                </a:ext>
              </a:extLst>
            </p:cNvPr>
            <p:cNvPicPr>
              <a:picLocks noChangeAspect="1"/>
            </p:cNvPicPr>
            <p:nvPr/>
          </p:nvPicPr>
          <p:blipFill rotWithShape="1">
            <a:blip r:embed="rId28">
              <a:extLst>
                <a:ext uri="{BEBA8EAE-BF5A-486C-A8C5-ECC9F3942E4B}">
                  <a14:imgProps xmlns:a14="http://schemas.microsoft.com/office/drawing/2010/main">
                    <a14:imgLayer r:embed="rId29">
                      <a14:imgEffect>
                        <a14:brightnessContrast bright="100000"/>
                      </a14:imgEffect>
                    </a14:imgLayer>
                  </a14:imgProps>
                </a:ext>
                <a:ext uri="{28A0092B-C50C-407E-A947-70E740481C1C}">
                  <a14:useLocalDpi xmlns:a14="http://schemas.microsoft.com/office/drawing/2010/main" val="0"/>
                </a:ext>
              </a:extLst>
            </a:blip>
            <a:srcRect l="9839" t="14767" r="11000" b="10188"/>
            <a:stretch/>
          </p:blipFill>
          <p:spPr>
            <a:xfrm rot="20926343">
              <a:off x="8940536" y="2570636"/>
              <a:ext cx="869681" cy="824448"/>
            </a:xfrm>
            <a:prstGeom prst="rect">
              <a:avLst/>
            </a:prstGeom>
          </p:spPr>
        </p:pic>
        <p:pic>
          <p:nvPicPr>
            <p:cNvPr id="146" name="Obrázek 145">
              <a:extLst>
                <a:ext uri="{FF2B5EF4-FFF2-40B4-BE49-F238E27FC236}">
                  <a16:creationId xmlns:a16="http://schemas.microsoft.com/office/drawing/2014/main" id="{42206332-4066-42BF-8CFD-07E21C196ACA}"/>
                </a:ext>
              </a:extLst>
            </p:cNvPr>
            <p:cNvPicPr>
              <a:picLocks noChangeAspect="1"/>
            </p:cNvPicPr>
            <p:nvPr/>
          </p:nvPicPr>
          <p:blipFill rotWithShape="1">
            <a:blip r:embed="rId30">
              <a:extLst>
                <a:ext uri="{BEBA8EAE-BF5A-486C-A8C5-ECC9F3942E4B}">
                  <a14:imgProps xmlns:a14="http://schemas.microsoft.com/office/drawing/2010/main">
                    <a14:imgLayer r:embed="rId31">
                      <a14:imgEffect>
                        <a14:brightnessContrast bright="100000"/>
                      </a14:imgEffect>
                    </a14:imgLayer>
                  </a14:imgProps>
                </a:ext>
                <a:ext uri="{28A0092B-C50C-407E-A947-70E740481C1C}">
                  <a14:useLocalDpi xmlns:a14="http://schemas.microsoft.com/office/drawing/2010/main" val="0"/>
                </a:ext>
              </a:extLst>
            </a:blip>
            <a:srcRect l="10487" t="16555" r="6712" b="21281"/>
            <a:stretch/>
          </p:blipFill>
          <p:spPr>
            <a:xfrm rot="21161582">
              <a:off x="11538586" y="2099063"/>
              <a:ext cx="826333" cy="620379"/>
            </a:xfrm>
            <a:prstGeom prst="rect">
              <a:avLst/>
            </a:prstGeom>
          </p:spPr>
        </p:pic>
      </p:grpSp>
      <p:sp>
        <p:nvSpPr>
          <p:cNvPr id="11" name="TextovéPole 10">
            <a:extLst>
              <a:ext uri="{FF2B5EF4-FFF2-40B4-BE49-F238E27FC236}">
                <a16:creationId xmlns:a16="http://schemas.microsoft.com/office/drawing/2014/main" id="{3D81EACA-5617-1213-CBDD-2C8F7629B638}"/>
              </a:ext>
            </a:extLst>
          </p:cNvPr>
          <p:cNvSpPr txBox="1"/>
          <p:nvPr/>
        </p:nvSpPr>
        <p:spPr>
          <a:xfrm>
            <a:off x="698241" y="1734910"/>
            <a:ext cx="5625952" cy="646331"/>
          </a:xfrm>
          <a:prstGeom prst="rect">
            <a:avLst/>
          </a:prstGeom>
          <a:noFill/>
        </p:spPr>
        <p:txBody>
          <a:bodyPr wrap="square" lIns="91440" tIns="45720" rIns="91440" bIns="45720" rtlCol="0" anchor="t">
            <a:spAutoFit/>
          </a:bodyPr>
          <a:lstStyle/>
          <a:p>
            <a:r>
              <a:rPr lang="en-GB">
                <a:latin typeface="Tabac Sans"/>
                <a:ea typeface="Tabac Sans"/>
                <a:cs typeface="Tabac Sans"/>
              </a:rPr>
              <a:t>Supporting Czech universities in internationalisation</a:t>
            </a:r>
            <a:r>
              <a:rPr lang="cs-CZ">
                <a:latin typeface="Tabac Sans"/>
                <a:ea typeface="Tabac Sans"/>
                <a:cs typeface="Tabac Sans"/>
              </a:rPr>
              <a:t> and </a:t>
            </a:r>
            <a:r>
              <a:rPr lang="cs-CZ" err="1">
                <a:latin typeface="Tabac Sans"/>
                <a:ea typeface="Tabac Sans"/>
                <a:cs typeface="Tabac Sans"/>
              </a:rPr>
              <a:t>creating</a:t>
            </a:r>
            <a:r>
              <a:rPr lang="en-GB">
                <a:latin typeface="Tabac Sans"/>
                <a:ea typeface="Tabac Sans"/>
                <a:cs typeface="Tabac Sans"/>
              </a:rPr>
              <a:t> partnerships</a:t>
            </a:r>
            <a:endParaRPr lang="cs-CZ">
              <a:latin typeface="Tabac Sans"/>
              <a:ea typeface="Tabac Sans"/>
              <a:cs typeface="Tabac Sans"/>
            </a:endParaRPr>
          </a:p>
        </p:txBody>
      </p:sp>
      <p:pic>
        <p:nvPicPr>
          <p:cNvPr id="3" name="Obrázek 2">
            <a:extLst>
              <a:ext uri="{FF2B5EF4-FFF2-40B4-BE49-F238E27FC236}">
                <a16:creationId xmlns:a16="http://schemas.microsoft.com/office/drawing/2014/main" id="{3B5A95ED-DAC1-AC32-A99E-54544C52FF1E}"/>
              </a:ext>
            </a:extLst>
          </p:cNvPr>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10236675" y="728663"/>
            <a:ext cx="1260000" cy="1260000"/>
          </a:xfrm>
          <a:prstGeom prst="rect">
            <a:avLst/>
          </a:prstGeom>
        </p:spPr>
      </p:pic>
      <p:sp>
        <p:nvSpPr>
          <p:cNvPr id="9" name="TextovéPole 8">
            <a:extLst>
              <a:ext uri="{FF2B5EF4-FFF2-40B4-BE49-F238E27FC236}">
                <a16:creationId xmlns:a16="http://schemas.microsoft.com/office/drawing/2014/main" id="{3B32B4DB-4788-32E7-EACE-F69DD76E4AB8}"/>
              </a:ext>
            </a:extLst>
          </p:cNvPr>
          <p:cNvSpPr txBox="1"/>
          <p:nvPr/>
        </p:nvSpPr>
        <p:spPr>
          <a:xfrm>
            <a:off x="698130" y="1364709"/>
            <a:ext cx="6237765" cy="430887"/>
          </a:xfrm>
          <a:prstGeom prst="rect">
            <a:avLst/>
          </a:prstGeom>
          <a:noFill/>
        </p:spPr>
        <p:txBody>
          <a:bodyPr wrap="square" lIns="91440" tIns="45720" rIns="91440" bIns="45720" anchor="t">
            <a:spAutoFit/>
          </a:bodyPr>
          <a:lstStyle/>
          <a:p>
            <a:r>
              <a:rPr lang="cs-CZ" sz="2200">
                <a:solidFill>
                  <a:srgbClr val="436AB3"/>
                </a:solidFill>
                <a:latin typeface="Tabac Sans Light"/>
                <a:ea typeface="Tabac Sans Light"/>
                <a:cs typeface="Tabac Sans Light"/>
              </a:rPr>
              <a:t>TARGET GROUP: </a:t>
            </a:r>
            <a:r>
              <a:rPr lang="cs-CZ" sz="2000" b="1">
                <a:solidFill>
                  <a:srgbClr val="436AB3"/>
                </a:solidFill>
                <a:latin typeface="Tabac Sans"/>
                <a:ea typeface="Tabac Sans"/>
                <a:cs typeface="Tabac Sans"/>
              </a:rPr>
              <a:t>University </a:t>
            </a:r>
            <a:r>
              <a:rPr lang="cs-CZ" sz="2000" b="1" err="1">
                <a:solidFill>
                  <a:srgbClr val="436AB3"/>
                </a:solidFill>
                <a:latin typeface="Tabac Sans"/>
                <a:ea typeface="Tabac Sans"/>
                <a:cs typeface="Tabac Sans"/>
              </a:rPr>
              <a:t>staff</a:t>
            </a:r>
            <a:endParaRPr lang="cs-CZ" sz="2000" b="1" err="1">
              <a:solidFill>
                <a:srgbClr val="436AB3"/>
              </a:solidFill>
              <a:latin typeface="Tabac Sans" panose="02000000000000000000" pitchFamily="2" charset="-18"/>
              <a:ea typeface="Tabac Sans" panose="02000000000000000000" pitchFamily="2" charset="-18"/>
              <a:cs typeface="Tabac Sans" panose="02000000000000000000" pitchFamily="2" charset="-18"/>
            </a:endParaRPr>
          </a:p>
        </p:txBody>
      </p:sp>
      <p:sp>
        <p:nvSpPr>
          <p:cNvPr id="14" name="TextovéPole 13">
            <a:extLst>
              <a:ext uri="{FF2B5EF4-FFF2-40B4-BE49-F238E27FC236}">
                <a16:creationId xmlns:a16="http://schemas.microsoft.com/office/drawing/2014/main" id="{A46F2B4F-3AB6-6979-DB8B-04669358D447}"/>
              </a:ext>
            </a:extLst>
          </p:cNvPr>
          <p:cNvSpPr txBox="1"/>
          <p:nvPr/>
        </p:nvSpPr>
        <p:spPr>
          <a:xfrm>
            <a:off x="695325" y="4177399"/>
            <a:ext cx="2774616" cy="738664"/>
          </a:xfrm>
          <a:prstGeom prst="rect">
            <a:avLst/>
          </a:prstGeom>
          <a:noFill/>
        </p:spPr>
        <p:txBody>
          <a:bodyPr wrap="square" lIns="91440" tIns="45720" rIns="91440" bIns="45720" rtlCol="0" anchor="t">
            <a:spAutoFit/>
          </a:bodyPr>
          <a:lstStyle>
            <a:defPPr marR="0" lvl="0" algn="l" rtl="0">
              <a:lnSpc>
                <a:spcPct val="100000"/>
              </a:lnSpc>
              <a:spcBef>
                <a:spcPts val="0"/>
              </a:spcBef>
              <a:spcAft>
                <a:spcPts val="0"/>
              </a:spcAft>
              <a:defRPr/>
            </a:defPPr>
            <a:lvl1pPr>
              <a:lnSpc>
                <a:spcPts val="2000"/>
              </a:lnSpc>
              <a:spcAft>
                <a:spcPts val="600"/>
              </a:spcAft>
              <a:defRPr sz="18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0" indent="0" defTabSz="914377" eaLnBrk="1" latinLnBrk="0" hangingPunct="1">
              <a:lnSpc>
                <a:spcPct val="90000"/>
              </a:lnSpc>
              <a:buFont typeface="Arial" panose="020B0604020202020204" pitchFamily="34" charset="0"/>
              <a:buNone/>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0" indent="-228594" defTabSz="914377"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cs-CZ" sz="1400">
                <a:latin typeface="Tabac Sans"/>
                <a:ea typeface="Tabac Sans"/>
                <a:cs typeface="Tabac Sans"/>
              </a:rPr>
              <a:t>O</a:t>
            </a:r>
            <a:r>
              <a:rPr lang="en-US" sz="1400" i="0" err="1">
                <a:effectLst/>
                <a:latin typeface="Tabac Sans"/>
                <a:ea typeface="Tabac Sans"/>
                <a:cs typeface="Tabac Sans"/>
              </a:rPr>
              <a:t>rgani</a:t>
            </a:r>
            <a:r>
              <a:rPr lang="cs-CZ" sz="1400" i="0" err="1">
                <a:effectLst/>
                <a:latin typeface="Tabac Sans"/>
                <a:ea typeface="Tabac Sans"/>
                <a:cs typeface="Tabac Sans"/>
              </a:rPr>
              <a:t>sing</a:t>
            </a:r>
            <a:r>
              <a:rPr lang="en-US" sz="1400" i="0">
                <a:effectLst/>
                <a:latin typeface="Tabac Sans"/>
                <a:ea typeface="Tabac Sans"/>
                <a:cs typeface="Tabac Sans"/>
              </a:rPr>
              <a:t> Czech participation</a:t>
            </a:r>
            <a:br>
              <a:rPr lang="cs-CZ" sz="1400" i="0">
                <a:effectLst/>
                <a:latin typeface="Tabac Sans" panose="02000000000000000000" pitchFamily="50" charset="-18"/>
                <a:ea typeface="Tabac Sans" panose="02000000000000000000" pitchFamily="50" charset="-18"/>
                <a:cs typeface="Tabac Sans" panose="02000000000000000000" pitchFamily="50" charset="-18"/>
              </a:rPr>
            </a:br>
            <a:r>
              <a:rPr lang="en-US" sz="1400" i="0">
                <a:effectLst/>
                <a:latin typeface="Tabac Sans"/>
                <a:ea typeface="Tabac Sans"/>
                <a:cs typeface="Tabac Sans"/>
              </a:rPr>
              <a:t>at </a:t>
            </a:r>
            <a:r>
              <a:rPr lang="en-US" sz="1400" b="1">
                <a:latin typeface="Tabac Sans"/>
                <a:ea typeface="Tabac Sans"/>
                <a:cs typeface="Tabac Sans"/>
              </a:rPr>
              <a:t>professional higher</a:t>
            </a:r>
            <a:r>
              <a:rPr lang="en-US" sz="1400" b="1" i="0">
                <a:effectLst/>
                <a:latin typeface="Tabac Sans"/>
                <a:ea typeface="Tabac Sans"/>
                <a:cs typeface="Tabac Sans"/>
              </a:rPr>
              <a:t> education</a:t>
            </a:r>
            <a:r>
              <a:rPr lang="en-US" sz="1400" b="1">
                <a:latin typeface="Tabac Sans"/>
                <a:ea typeface="Tabac Sans"/>
                <a:cs typeface="Tabac Sans"/>
              </a:rPr>
              <a:t> conferences &amp; fairs</a:t>
            </a:r>
            <a:endParaRPr lang="en-US" sz="1400" b="1" i="0">
              <a:effectLst/>
              <a:latin typeface="Tabac Sans" panose="02000000000000000000" pitchFamily="50" charset="-18"/>
              <a:ea typeface="Tabac Sans" panose="02000000000000000000" pitchFamily="50" charset="-18"/>
              <a:cs typeface="Tabac Sans" panose="02000000000000000000" pitchFamily="50" charset="-18"/>
            </a:endParaRPr>
          </a:p>
        </p:txBody>
      </p:sp>
      <p:sp>
        <p:nvSpPr>
          <p:cNvPr id="15" name="TextovéPole 14">
            <a:extLst>
              <a:ext uri="{FF2B5EF4-FFF2-40B4-BE49-F238E27FC236}">
                <a16:creationId xmlns:a16="http://schemas.microsoft.com/office/drawing/2014/main" id="{644E40FC-A38F-6066-08E9-0BCC604A6EAF}"/>
              </a:ext>
            </a:extLst>
          </p:cNvPr>
          <p:cNvSpPr txBox="1"/>
          <p:nvPr/>
        </p:nvSpPr>
        <p:spPr>
          <a:xfrm>
            <a:off x="701238" y="2889656"/>
            <a:ext cx="2510440" cy="954107"/>
          </a:xfrm>
          <a:prstGeom prst="rect">
            <a:avLst/>
          </a:prstGeom>
          <a:noFill/>
        </p:spPr>
        <p:txBody>
          <a:bodyPr wrap="square" lIns="91440" tIns="45720" rIns="91440" bIns="45720" rtlCol="0" anchor="t">
            <a:spAutoFit/>
          </a:bodyPr>
          <a:lstStyle>
            <a:defPPr marR="0" lvl="0" algn="l" rtl="0">
              <a:lnSpc>
                <a:spcPct val="100000"/>
              </a:lnSpc>
              <a:spcBef>
                <a:spcPts val="0"/>
              </a:spcBef>
              <a:spcAft>
                <a:spcPts val="0"/>
              </a:spcAft>
              <a:defRPr/>
            </a:defPPr>
            <a:lvl1pPr algn="ctr">
              <a:lnSpc>
                <a:spcPts val="1200"/>
              </a:lnSpc>
              <a:spcAft>
                <a:spcPts val="600"/>
              </a:spcAft>
              <a:defRPr sz="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0" indent="0" defTabSz="914377" eaLnBrk="1" latinLnBrk="0" hangingPunct="1">
              <a:lnSpc>
                <a:spcPct val="90000"/>
              </a:lnSpc>
              <a:buFont typeface="Arial" panose="020B0604020202020204" pitchFamily="34" charset="0"/>
              <a:buNone/>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0" indent="-228594" defTabSz="914377"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00000"/>
              </a:lnSpc>
              <a:spcAft>
                <a:spcPts val="0"/>
              </a:spcAft>
            </a:pPr>
            <a:r>
              <a:rPr lang="cs-CZ" sz="1400" err="1">
                <a:latin typeface="Tabac Sans"/>
                <a:ea typeface="Tabac Sans"/>
                <a:cs typeface="Tabac Sans"/>
              </a:rPr>
              <a:t>Managing</a:t>
            </a:r>
            <a:r>
              <a:rPr lang="cs-CZ" sz="1400">
                <a:latin typeface="Tabac Sans"/>
                <a:ea typeface="Tabac Sans"/>
                <a:cs typeface="Tabac Sans"/>
              </a:rPr>
              <a:t> </a:t>
            </a:r>
            <a:r>
              <a:rPr lang="en-US" sz="1400" b="1">
                <a:latin typeface="Tabac Sans"/>
                <a:ea typeface="Tabac Sans"/>
                <a:cs typeface="Tabac Sans"/>
              </a:rPr>
              <a:t>a</a:t>
            </a:r>
            <a:r>
              <a:rPr lang="en-US" sz="1400" b="1" i="0">
                <a:effectLst/>
                <a:latin typeface="Tabac Sans"/>
                <a:ea typeface="Tabac Sans"/>
                <a:cs typeface="Tabac Sans"/>
              </a:rPr>
              <a:t> contact network</a:t>
            </a:r>
            <a:r>
              <a:rPr lang="cs-CZ" sz="1400" b="1" i="0">
                <a:effectLst/>
                <a:latin typeface="Tabac Sans"/>
                <a:ea typeface="Tabac Sans"/>
                <a:cs typeface="Tabac Sans"/>
              </a:rPr>
              <a:t> </a:t>
            </a:r>
            <a:r>
              <a:rPr lang="en-US" sz="1400" i="0">
                <a:effectLst/>
                <a:latin typeface="Tabac Sans"/>
                <a:ea typeface="Tabac Sans"/>
                <a:cs typeface="Tabac Sans"/>
              </a:rPr>
              <a:t>of</a:t>
            </a:r>
            <a:r>
              <a:rPr lang="en-US" sz="1400">
                <a:latin typeface="Tabac Sans"/>
                <a:ea typeface="Tabac Sans"/>
                <a:cs typeface="Tabac Sans"/>
              </a:rPr>
              <a:t> </a:t>
            </a:r>
            <a:r>
              <a:rPr lang="en-US" sz="1400" i="0">
                <a:effectLst/>
                <a:latin typeface="Tabac Sans"/>
                <a:ea typeface="Tabac Sans"/>
                <a:cs typeface="Tabac Sans"/>
              </a:rPr>
              <a:t>university</a:t>
            </a:r>
            <a:r>
              <a:rPr lang="en-US" sz="1400">
                <a:latin typeface="Tabac Sans"/>
                <a:ea typeface="Tabac Sans"/>
                <a:cs typeface="Tabac Sans"/>
              </a:rPr>
              <a:t> professionals in</a:t>
            </a:r>
            <a:r>
              <a:rPr lang="cs-CZ" sz="1400">
                <a:latin typeface="Tabac Sans"/>
                <a:ea typeface="Tabac Sans"/>
                <a:cs typeface="Tabac Sans"/>
              </a:rPr>
              <a:t> </a:t>
            </a:r>
            <a:r>
              <a:rPr lang="en-US" sz="1400" err="1">
                <a:latin typeface="Tabac Sans"/>
                <a:ea typeface="Tabac Sans"/>
                <a:cs typeface="Tabac Sans"/>
              </a:rPr>
              <a:t>internationalisation</a:t>
            </a:r>
            <a:endParaRPr lang="cs-CZ" sz="1400" i="0" err="1">
              <a:effectLst/>
              <a:latin typeface="Tabac Sans"/>
              <a:ea typeface="Tabac Sans"/>
              <a:cs typeface="Tabac Sans"/>
            </a:endParaRPr>
          </a:p>
        </p:txBody>
      </p:sp>
      <p:sp>
        <p:nvSpPr>
          <p:cNvPr id="16" name="TextovéPole 15">
            <a:extLst>
              <a:ext uri="{FF2B5EF4-FFF2-40B4-BE49-F238E27FC236}">
                <a16:creationId xmlns:a16="http://schemas.microsoft.com/office/drawing/2014/main" id="{D05D1578-1E9E-CA91-64A6-BB0B945517C6}"/>
              </a:ext>
            </a:extLst>
          </p:cNvPr>
          <p:cNvSpPr txBox="1"/>
          <p:nvPr/>
        </p:nvSpPr>
        <p:spPr>
          <a:xfrm>
            <a:off x="697294" y="5295265"/>
            <a:ext cx="2933009" cy="738664"/>
          </a:xfrm>
          <a:prstGeom prst="rect">
            <a:avLst/>
          </a:prstGeom>
          <a:noFill/>
        </p:spPr>
        <p:txBody>
          <a:bodyPr wrap="square" rtlCol="0">
            <a:spAutoFit/>
          </a:bodyPr>
          <a:lstStyle>
            <a:defPPr marR="0" lvl="0" algn="l" rtl="0">
              <a:lnSpc>
                <a:spcPct val="100000"/>
              </a:lnSpc>
              <a:spcBef>
                <a:spcPts val="0"/>
              </a:spcBef>
              <a:spcAft>
                <a:spcPts val="0"/>
              </a:spcAft>
              <a:defRPr/>
            </a:defPPr>
            <a:lvl1pPr algn="ctr">
              <a:lnSpc>
                <a:spcPts val="1200"/>
              </a:lnSpc>
              <a:spcAft>
                <a:spcPts val="600"/>
              </a:spcAft>
              <a:defRPr sz="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0" indent="0" defTabSz="914377" eaLnBrk="1" latinLnBrk="0" hangingPunct="1">
              <a:lnSpc>
                <a:spcPct val="90000"/>
              </a:lnSpc>
              <a:buFont typeface="Arial" panose="020B0604020202020204" pitchFamily="34" charset="0"/>
              <a:buNone/>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0" indent="-228594" defTabSz="914377"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00000"/>
              </a:lnSpc>
              <a:spcAft>
                <a:spcPts val="0"/>
              </a:spcAft>
            </a:pPr>
            <a:r>
              <a:rPr lang="cs-CZ" sz="1400" b="1">
                <a:latin typeface="Tabac Sans" panose="02000000000000000000" pitchFamily="50" charset="-18"/>
                <a:ea typeface="Tabac Sans" panose="02000000000000000000" pitchFamily="50" charset="-18"/>
                <a:cs typeface="Tabac Sans" panose="02000000000000000000" pitchFamily="50" charset="-18"/>
              </a:rPr>
              <a:t>H</a:t>
            </a:r>
            <a:r>
              <a:rPr lang="en-US" sz="1400" b="1" i="0">
                <a:effectLst/>
                <a:latin typeface="Tabac Sans" panose="02000000000000000000" pitchFamily="50" charset="-18"/>
                <a:ea typeface="Tabac Sans" panose="02000000000000000000" pitchFamily="50" charset="-18"/>
                <a:cs typeface="Tabac Sans" panose="02000000000000000000" pitchFamily="50" charset="-18"/>
              </a:rPr>
              <a:t>elp</a:t>
            </a:r>
            <a:r>
              <a:rPr lang="cs-CZ" sz="1400" b="1" i="0">
                <a:effectLst/>
                <a:latin typeface="Tabac Sans" panose="02000000000000000000" pitchFamily="50" charset="-18"/>
                <a:ea typeface="Tabac Sans" panose="02000000000000000000" pitchFamily="50" charset="-18"/>
                <a:cs typeface="Tabac Sans" panose="02000000000000000000" pitchFamily="50" charset="-18"/>
              </a:rPr>
              <a:t>ing</a:t>
            </a:r>
            <a:r>
              <a:rPr lang="en-US" sz="1400" b="1" i="0">
                <a:effectLst/>
                <a:latin typeface="Tabac Sans" panose="02000000000000000000" pitchFamily="50" charset="-18"/>
                <a:ea typeface="Tabac Sans" panose="02000000000000000000" pitchFamily="50" charset="-18"/>
                <a:cs typeface="Tabac Sans" panose="02000000000000000000" pitchFamily="50" charset="-18"/>
              </a:rPr>
              <a:t> to develop skills</a:t>
            </a:r>
            <a:br>
              <a:rPr lang="cs-CZ" sz="1400" b="1">
                <a:latin typeface="Tabac Sans" panose="02000000000000000000" pitchFamily="50" charset="-18"/>
                <a:ea typeface="Tabac Sans" panose="02000000000000000000" pitchFamily="50" charset="-18"/>
                <a:cs typeface="Tabac Sans" panose="02000000000000000000" pitchFamily="50" charset="-18"/>
              </a:rPr>
            </a:br>
            <a:r>
              <a:rPr lang="en-US" sz="1400" i="0">
                <a:effectLst/>
                <a:latin typeface="Tabac Sans" panose="02000000000000000000" pitchFamily="50" charset="-18"/>
                <a:ea typeface="Tabac Sans" panose="02000000000000000000" pitchFamily="50" charset="-18"/>
                <a:cs typeface="Tabac Sans" panose="02000000000000000000" pitchFamily="50" charset="-18"/>
              </a:rPr>
              <a:t>of</a:t>
            </a:r>
            <a:r>
              <a:rPr lang="cs-CZ" sz="1400">
                <a:latin typeface="Tabac Sans" panose="02000000000000000000" pitchFamily="50" charset="-18"/>
                <a:ea typeface="Tabac Sans" panose="02000000000000000000" pitchFamily="50" charset="-18"/>
                <a:cs typeface="Tabac Sans" panose="02000000000000000000" pitchFamily="50" charset="-18"/>
              </a:rPr>
              <a:t> </a:t>
            </a:r>
            <a:r>
              <a:rPr lang="en-US" sz="1400" i="0">
                <a:effectLst/>
                <a:latin typeface="Tabac Sans" panose="02000000000000000000" pitchFamily="50" charset="-18"/>
                <a:ea typeface="Tabac Sans" panose="02000000000000000000" pitchFamily="50" charset="-18"/>
                <a:cs typeface="Tabac Sans" panose="02000000000000000000" pitchFamily="50" charset="-18"/>
              </a:rPr>
              <a:t>university staff in the</a:t>
            </a:r>
            <a:br>
              <a:rPr lang="cs-CZ" sz="1400" i="0">
                <a:effectLst/>
                <a:latin typeface="Tabac Sans" panose="02000000000000000000" pitchFamily="50" charset="-18"/>
                <a:ea typeface="Tabac Sans" panose="02000000000000000000" pitchFamily="50" charset="-18"/>
                <a:cs typeface="Tabac Sans" panose="02000000000000000000" pitchFamily="50" charset="-18"/>
              </a:rPr>
            </a:br>
            <a:r>
              <a:rPr lang="en-US" sz="1400" i="0">
                <a:effectLst/>
                <a:latin typeface="Tabac Sans" panose="02000000000000000000" pitchFamily="50" charset="-18"/>
                <a:ea typeface="Tabac Sans" panose="02000000000000000000" pitchFamily="50" charset="-18"/>
                <a:cs typeface="Tabac Sans" panose="02000000000000000000" pitchFamily="50" charset="-18"/>
              </a:rPr>
              <a:t>field</a:t>
            </a:r>
            <a:r>
              <a:rPr lang="cs-CZ" sz="1400">
                <a:latin typeface="Tabac Sans" panose="02000000000000000000" pitchFamily="50" charset="-18"/>
                <a:ea typeface="Tabac Sans" panose="02000000000000000000" pitchFamily="50" charset="-18"/>
                <a:cs typeface="Tabac Sans" panose="02000000000000000000" pitchFamily="50" charset="-18"/>
              </a:rPr>
              <a:t> </a:t>
            </a:r>
            <a:r>
              <a:rPr lang="en-US" sz="1400" i="0">
                <a:effectLst/>
                <a:latin typeface="Tabac Sans" panose="02000000000000000000" pitchFamily="50" charset="-18"/>
                <a:ea typeface="Tabac Sans" panose="02000000000000000000" pitchFamily="50" charset="-18"/>
                <a:cs typeface="Tabac Sans" panose="02000000000000000000" pitchFamily="50" charset="-18"/>
              </a:rPr>
              <a:t>of international</a:t>
            </a:r>
            <a:r>
              <a:rPr lang="cs-CZ" sz="1400" i="0">
                <a:effectLst/>
                <a:latin typeface="Tabac Sans" panose="02000000000000000000" pitchFamily="50" charset="-18"/>
                <a:ea typeface="Tabac Sans" panose="02000000000000000000" pitchFamily="50" charset="-18"/>
                <a:cs typeface="Tabac Sans" panose="02000000000000000000" pitchFamily="50" charset="-18"/>
              </a:rPr>
              <a:t>isation</a:t>
            </a:r>
            <a:endParaRPr lang="cs-CZ" sz="1400">
              <a:latin typeface="Tabac Sans" panose="02000000000000000000" pitchFamily="50" charset="-18"/>
              <a:ea typeface="Tabac Sans" panose="02000000000000000000" pitchFamily="50" charset="-18"/>
              <a:cs typeface="Tabac Sans" panose="02000000000000000000" pitchFamily="50" charset="-18"/>
            </a:endParaRPr>
          </a:p>
        </p:txBody>
      </p:sp>
      <p:sp>
        <p:nvSpPr>
          <p:cNvPr id="68" name="TextovéPole 67">
            <a:extLst>
              <a:ext uri="{FF2B5EF4-FFF2-40B4-BE49-F238E27FC236}">
                <a16:creationId xmlns:a16="http://schemas.microsoft.com/office/drawing/2014/main" id="{2AD3896D-BD97-5006-56F3-4A508C392C9B}"/>
              </a:ext>
            </a:extLst>
          </p:cNvPr>
          <p:cNvSpPr txBox="1"/>
          <p:nvPr/>
        </p:nvSpPr>
        <p:spPr>
          <a:xfrm>
            <a:off x="3564550" y="5295265"/>
            <a:ext cx="2174527" cy="523220"/>
          </a:xfrm>
          <a:prstGeom prst="rect">
            <a:avLst/>
          </a:prstGeom>
          <a:noFill/>
        </p:spPr>
        <p:txBody>
          <a:bodyPr wrap="square" lIns="91440" tIns="45720" rIns="91440" bIns="45720" rtlCol="0" anchor="t">
            <a:spAutoFit/>
          </a:bodyPr>
          <a:lstStyle>
            <a:defPPr marR="0" lvl="0" algn="l" rtl="0">
              <a:lnSpc>
                <a:spcPct val="100000"/>
              </a:lnSpc>
              <a:spcBef>
                <a:spcPts val="0"/>
              </a:spcBef>
              <a:spcAft>
                <a:spcPts val="0"/>
              </a:spcAft>
              <a:defRPr/>
            </a:defPPr>
            <a:lvl1pPr>
              <a:lnSpc>
                <a:spcPts val="2000"/>
              </a:lnSpc>
              <a:spcAft>
                <a:spcPts val="600"/>
              </a:spcAft>
              <a:defRPr sz="18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0" indent="0" defTabSz="914377" eaLnBrk="1" latinLnBrk="0" hangingPunct="1">
              <a:lnSpc>
                <a:spcPct val="90000"/>
              </a:lnSpc>
              <a:buFont typeface="Arial" panose="020B0604020202020204" pitchFamily="34" charset="0"/>
              <a:buNone/>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0" indent="-228594" defTabSz="914377"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Aft>
                <a:spcPts val="0"/>
              </a:spcAft>
            </a:pPr>
            <a:r>
              <a:rPr lang="cs-CZ" sz="1400" b="1" err="1">
                <a:latin typeface="Tabac Sans"/>
                <a:ea typeface="Tabac Sans"/>
                <a:cs typeface="Tabac Sans"/>
              </a:rPr>
              <a:t>Facilitating</a:t>
            </a:r>
            <a:r>
              <a:rPr lang="cs-CZ" sz="1400" b="1">
                <a:latin typeface="Tabac Sans"/>
                <a:ea typeface="Tabac Sans"/>
                <a:cs typeface="Tabac Sans"/>
              </a:rPr>
              <a:t> </a:t>
            </a:r>
            <a:r>
              <a:rPr lang="cs-CZ" sz="1400" b="1" err="1">
                <a:latin typeface="Tabac Sans"/>
                <a:ea typeface="Tabac Sans"/>
                <a:cs typeface="Tabac Sans"/>
              </a:rPr>
              <a:t>cooperation</a:t>
            </a:r>
            <a:r>
              <a:rPr lang="cs-CZ" sz="1400" b="1">
                <a:latin typeface="Tabac Sans"/>
                <a:ea typeface="Tabac Sans"/>
                <a:cs typeface="Tabac Sans"/>
              </a:rPr>
              <a:t> </a:t>
            </a:r>
            <a:r>
              <a:rPr lang="cs-CZ" sz="1400" b="1" err="1">
                <a:latin typeface="Tabac Sans"/>
                <a:ea typeface="Tabac Sans"/>
                <a:cs typeface="Tabac Sans"/>
              </a:rPr>
              <a:t>offers</a:t>
            </a:r>
          </a:p>
        </p:txBody>
      </p:sp>
      <p:sp>
        <p:nvSpPr>
          <p:cNvPr id="69" name="TextovéPole 68">
            <a:extLst>
              <a:ext uri="{FF2B5EF4-FFF2-40B4-BE49-F238E27FC236}">
                <a16:creationId xmlns:a16="http://schemas.microsoft.com/office/drawing/2014/main" id="{CECC0394-D468-E4AD-6C51-2C1CBB7E31CB}"/>
              </a:ext>
            </a:extLst>
          </p:cNvPr>
          <p:cNvSpPr txBox="1"/>
          <p:nvPr/>
        </p:nvSpPr>
        <p:spPr>
          <a:xfrm>
            <a:off x="3577689" y="4161003"/>
            <a:ext cx="2256814" cy="738664"/>
          </a:xfrm>
          <a:prstGeom prst="rect">
            <a:avLst/>
          </a:prstGeom>
          <a:noFill/>
        </p:spPr>
        <p:txBody>
          <a:bodyPr wrap="square" rtlCol="0">
            <a:spAutoFit/>
          </a:bodyPr>
          <a:lstStyle>
            <a:defPPr marR="0" lvl="0" algn="l" rtl="0">
              <a:lnSpc>
                <a:spcPct val="100000"/>
              </a:lnSpc>
              <a:spcBef>
                <a:spcPts val="0"/>
              </a:spcBef>
              <a:spcAft>
                <a:spcPts val="0"/>
              </a:spcAft>
              <a:defRPr/>
            </a:defPPr>
            <a:lvl1pPr algn="ctr">
              <a:lnSpc>
                <a:spcPts val="1200"/>
              </a:lnSpc>
              <a:spcAft>
                <a:spcPts val="600"/>
              </a:spcAft>
              <a:defRPr sz="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0" indent="0" defTabSz="914377" eaLnBrk="1" latinLnBrk="0" hangingPunct="1">
              <a:lnSpc>
                <a:spcPct val="90000"/>
              </a:lnSpc>
              <a:buFont typeface="Arial" panose="020B0604020202020204" pitchFamily="34" charset="0"/>
              <a:buNone/>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0" indent="-228594" defTabSz="914377"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00000"/>
              </a:lnSpc>
            </a:pPr>
            <a:r>
              <a:rPr lang="cs-CZ" sz="1400" b="1">
                <a:latin typeface="Tabac Sans" panose="02000000000000000000" pitchFamily="50" charset="-18"/>
                <a:ea typeface="Tabac Sans" panose="02000000000000000000" pitchFamily="50" charset="-18"/>
                <a:cs typeface="Tabac Sans" panose="02000000000000000000" pitchFamily="50" charset="-18"/>
              </a:rPr>
              <a:t>C</a:t>
            </a:r>
            <a:r>
              <a:rPr lang="en-US" sz="1400" b="1" i="0">
                <a:effectLst/>
                <a:latin typeface="Tabac Sans" panose="02000000000000000000" pitchFamily="50" charset="-18"/>
                <a:ea typeface="Tabac Sans" panose="02000000000000000000" pitchFamily="50" charset="-18"/>
                <a:cs typeface="Tabac Sans" panose="02000000000000000000" pitchFamily="50" charset="-18"/>
              </a:rPr>
              <a:t>ooperat</a:t>
            </a:r>
            <a:r>
              <a:rPr lang="cs-CZ" sz="1400" b="1" i="0">
                <a:effectLst/>
                <a:latin typeface="Tabac Sans" panose="02000000000000000000" pitchFamily="50" charset="-18"/>
                <a:ea typeface="Tabac Sans" panose="02000000000000000000" pitchFamily="50" charset="-18"/>
                <a:cs typeface="Tabac Sans" panose="02000000000000000000" pitchFamily="50" charset="-18"/>
              </a:rPr>
              <a:t>ing</a:t>
            </a:r>
            <a:r>
              <a:rPr lang="en-US" sz="1400" b="1" i="0">
                <a:effectLst/>
                <a:latin typeface="Tabac Sans" panose="02000000000000000000" pitchFamily="50" charset="-18"/>
                <a:ea typeface="Tabac Sans" panose="02000000000000000000" pitchFamily="50" charset="-18"/>
                <a:cs typeface="Tabac Sans" panose="02000000000000000000" pitchFamily="50" charset="-18"/>
              </a:rPr>
              <a:t> </a:t>
            </a:r>
            <a:r>
              <a:rPr lang="en-US" sz="1400" i="0">
                <a:effectLst/>
                <a:latin typeface="Tabac Sans" panose="02000000000000000000" pitchFamily="50" charset="-18"/>
                <a:ea typeface="Tabac Sans" panose="02000000000000000000" pitchFamily="50" charset="-18"/>
                <a:cs typeface="Tabac Sans" panose="02000000000000000000" pitchFamily="50" charset="-18"/>
              </a:rPr>
              <a:t>with </a:t>
            </a:r>
            <a:r>
              <a:rPr lang="en-US" sz="1400" b="1" i="0">
                <a:effectLst/>
                <a:latin typeface="Tabac Sans" panose="02000000000000000000" pitchFamily="50" charset="-18"/>
                <a:ea typeface="Tabac Sans" panose="02000000000000000000" pitchFamily="50" charset="-18"/>
                <a:cs typeface="Tabac Sans" panose="02000000000000000000" pitchFamily="50" charset="-18"/>
              </a:rPr>
              <a:t>Czech</a:t>
            </a:r>
            <a:br>
              <a:rPr lang="cs-CZ" sz="1400" b="1" i="0">
                <a:effectLst/>
                <a:latin typeface="Tabac Sans" panose="02000000000000000000" pitchFamily="50" charset="-18"/>
                <a:ea typeface="Tabac Sans" panose="02000000000000000000" pitchFamily="50" charset="-18"/>
                <a:cs typeface="Tabac Sans" panose="02000000000000000000" pitchFamily="50" charset="-18"/>
              </a:rPr>
            </a:br>
            <a:r>
              <a:rPr lang="en-US" sz="1400" b="1" i="0">
                <a:effectLst/>
                <a:latin typeface="Tabac Sans" panose="02000000000000000000" pitchFamily="50" charset="-18"/>
                <a:ea typeface="Tabac Sans" panose="02000000000000000000" pitchFamily="50" charset="-18"/>
                <a:cs typeface="Tabac Sans" panose="02000000000000000000" pitchFamily="50" charset="-18"/>
              </a:rPr>
              <a:t>embassies </a:t>
            </a:r>
            <a:r>
              <a:rPr lang="en-US" sz="1400" i="0">
                <a:effectLst/>
                <a:latin typeface="Tabac Sans" panose="02000000000000000000" pitchFamily="50" charset="-18"/>
                <a:ea typeface="Tabac Sans" panose="02000000000000000000" pitchFamily="50" charset="-18"/>
                <a:cs typeface="Tabac Sans" panose="02000000000000000000" pitchFamily="50" charset="-18"/>
              </a:rPr>
              <a:t>and </a:t>
            </a:r>
            <a:r>
              <a:rPr lang="en-US" sz="1400" b="1" i="0">
                <a:effectLst/>
                <a:latin typeface="Tabac Sans" panose="02000000000000000000" pitchFamily="50" charset="-18"/>
                <a:ea typeface="Tabac Sans" panose="02000000000000000000" pitchFamily="50" charset="-18"/>
                <a:cs typeface="Tabac Sans" panose="02000000000000000000" pitchFamily="50" charset="-18"/>
              </a:rPr>
              <a:t>Czech</a:t>
            </a:r>
            <a:br>
              <a:rPr lang="cs-CZ" sz="1400" b="1">
                <a:latin typeface="Tabac Sans" panose="02000000000000000000" pitchFamily="50" charset="-18"/>
                <a:ea typeface="Tabac Sans" panose="02000000000000000000" pitchFamily="50" charset="-18"/>
                <a:cs typeface="Tabac Sans" panose="02000000000000000000" pitchFamily="50" charset="-18"/>
              </a:rPr>
            </a:br>
            <a:r>
              <a:rPr lang="en-US" sz="1400" b="1" i="0">
                <a:effectLst/>
                <a:latin typeface="Tabac Sans" panose="02000000000000000000" pitchFamily="50" charset="-18"/>
                <a:ea typeface="Tabac Sans" panose="02000000000000000000" pitchFamily="50" charset="-18"/>
                <a:cs typeface="Tabac Sans" panose="02000000000000000000" pitchFamily="50" charset="-18"/>
              </a:rPr>
              <a:t>Centres</a:t>
            </a:r>
            <a:r>
              <a:rPr lang="cs-CZ" sz="1400" b="1" i="0">
                <a:effectLst/>
                <a:latin typeface="Tabac Sans" panose="02000000000000000000" pitchFamily="50" charset="-18"/>
                <a:ea typeface="Tabac Sans" panose="02000000000000000000" pitchFamily="50" charset="-18"/>
                <a:cs typeface="Tabac Sans" panose="02000000000000000000" pitchFamily="50" charset="-18"/>
              </a:rPr>
              <a:t> </a:t>
            </a:r>
            <a:r>
              <a:rPr lang="en-US" sz="1400" i="0">
                <a:effectLst/>
                <a:latin typeface="Tabac Sans" panose="02000000000000000000" pitchFamily="50" charset="-18"/>
                <a:ea typeface="Tabac Sans" panose="02000000000000000000" pitchFamily="50" charset="-18"/>
                <a:cs typeface="Tabac Sans" panose="02000000000000000000" pitchFamily="50" charset="-18"/>
              </a:rPr>
              <a:t>abroad</a:t>
            </a:r>
            <a:endParaRPr lang="cs-CZ" sz="1400">
              <a:latin typeface="Tabac Sans" panose="02000000000000000000" pitchFamily="50" charset="-18"/>
              <a:ea typeface="Tabac Sans" panose="02000000000000000000" pitchFamily="50" charset="-18"/>
              <a:cs typeface="Tabac Sans" panose="02000000000000000000" pitchFamily="50" charset="-18"/>
            </a:endParaRPr>
          </a:p>
        </p:txBody>
      </p:sp>
      <p:sp>
        <p:nvSpPr>
          <p:cNvPr id="71" name="TextovéPole 70">
            <a:extLst>
              <a:ext uri="{FF2B5EF4-FFF2-40B4-BE49-F238E27FC236}">
                <a16:creationId xmlns:a16="http://schemas.microsoft.com/office/drawing/2014/main" id="{E53A2965-13A0-A5DC-7D57-33BE8444E3BF}"/>
              </a:ext>
            </a:extLst>
          </p:cNvPr>
          <p:cNvSpPr txBox="1"/>
          <p:nvPr/>
        </p:nvSpPr>
        <p:spPr>
          <a:xfrm>
            <a:off x="3583951" y="2889656"/>
            <a:ext cx="2295709" cy="954107"/>
          </a:xfrm>
          <a:prstGeom prst="rect">
            <a:avLst/>
          </a:prstGeom>
          <a:noFill/>
        </p:spPr>
        <p:txBody>
          <a:bodyPr wrap="square" lIns="91440" tIns="45720" rIns="91440" bIns="45720" rtlCol="0" anchor="t">
            <a:spAutoFit/>
          </a:bodyPr>
          <a:lstStyle>
            <a:defPPr marR="0" lvl="0" algn="l" rtl="0">
              <a:lnSpc>
                <a:spcPct val="100000"/>
              </a:lnSpc>
              <a:spcBef>
                <a:spcPts val="0"/>
              </a:spcBef>
              <a:spcAft>
                <a:spcPts val="0"/>
              </a:spcAft>
              <a:defRPr/>
            </a:defPPr>
            <a:lvl1pPr>
              <a:lnSpc>
                <a:spcPts val="2000"/>
              </a:lnSpc>
              <a:spcAft>
                <a:spcPts val="600"/>
              </a:spcAft>
              <a:defRPr sz="18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0" indent="0" defTabSz="914377" eaLnBrk="1" latinLnBrk="0" hangingPunct="1">
              <a:lnSpc>
                <a:spcPct val="90000"/>
              </a:lnSpc>
              <a:buFont typeface="Arial" panose="020B0604020202020204" pitchFamily="34" charset="0"/>
              <a:buNone/>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0" indent="-228594" defTabSz="914377"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cs-CZ" sz="1400" b="1">
                <a:latin typeface="Tabac Sans"/>
                <a:ea typeface="Tabac Sans"/>
                <a:cs typeface="Tabac Sans"/>
              </a:rPr>
              <a:t>D</a:t>
            </a:r>
            <a:r>
              <a:rPr lang="en-US" sz="1400" b="1" err="1">
                <a:latin typeface="Tabac Sans"/>
                <a:ea typeface="Tabac Sans"/>
                <a:cs typeface="Tabac Sans"/>
              </a:rPr>
              <a:t>isseminating</a:t>
            </a:r>
            <a:r>
              <a:rPr lang="en-US" sz="1400" b="1">
                <a:latin typeface="Tabac Sans"/>
                <a:ea typeface="Tabac Sans"/>
                <a:cs typeface="Tabac Sans"/>
              </a:rPr>
              <a:t> information </a:t>
            </a:r>
            <a:r>
              <a:rPr lang="en-US" sz="1400">
                <a:latin typeface="Tabac Sans"/>
                <a:ea typeface="Tabac Sans"/>
                <a:cs typeface="Tabac Sans"/>
              </a:rPr>
              <a:t>on</a:t>
            </a:r>
            <a:r>
              <a:rPr lang="en-US" sz="1400" i="0">
                <a:effectLst/>
                <a:latin typeface="Tabac Sans"/>
                <a:ea typeface="Tabac Sans"/>
                <a:cs typeface="Tabac Sans"/>
              </a:rPr>
              <a:t> the possibilities </a:t>
            </a:r>
            <a:r>
              <a:rPr lang="en-US" sz="1400">
                <a:latin typeface="Tabac Sans"/>
                <a:ea typeface="Tabac Sans"/>
                <a:cs typeface="Tabac Sans"/>
              </a:rPr>
              <a:t>of international</a:t>
            </a:r>
            <a:r>
              <a:rPr lang="cs-CZ" sz="1400" i="0">
                <a:effectLst/>
                <a:latin typeface="Tabac Sans"/>
                <a:ea typeface="Tabac Sans"/>
                <a:cs typeface="Tabac Sans"/>
              </a:rPr>
              <a:t> </a:t>
            </a:r>
            <a:r>
              <a:rPr lang="en-US" sz="1400" i="0">
                <a:effectLst/>
                <a:latin typeface="Tabac Sans"/>
                <a:ea typeface="Tabac Sans"/>
                <a:cs typeface="Tabac Sans"/>
              </a:rPr>
              <a:t>promotion</a:t>
            </a:r>
          </a:p>
        </p:txBody>
      </p:sp>
      <p:pic>
        <p:nvPicPr>
          <p:cNvPr id="30" name="Grafický objekt 29">
            <a:extLst>
              <a:ext uri="{FF2B5EF4-FFF2-40B4-BE49-F238E27FC236}">
                <a16:creationId xmlns:a16="http://schemas.microsoft.com/office/drawing/2014/main" id="{F2890231-29CF-BFEB-A9BB-A5074195B20D}"/>
              </a:ext>
            </a:extLst>
          </p:cNvPr>
          <p:cNvPicPr>
            <a:picLocks noChangeAspect="1"/>
          </p:cNvPicPr>
          <p:nvPr/>
        </p:nvPicPr>
        <p:blipFill>
          <a:blip r:embed="rId33">
            <a:extLst>
              <a:ext uri="{96DAC541-7B7A-43D3-8B79-37D633B846F1}">
                <asvg:svgBlip xmlns:asvg="http://schemas.microsoft.com/office/drawing/2016/SVG/main" r:embed="rId34"/>
              </a:ext>
            </a:extLst>
          </a:blip>
          <a:srcRect/>
          <a:stretch/>
        </p:blipFill>
        <p:spPr>
          <a:xfrm>
            <a:off x="3676573" y="2653415"/>
            <a:ext cx="216000" cy="216000"/>
          </a:xfrm>
          <a:prstGeom prst="rect">
            <a:avLst/>
          </a:prstGeom>
        </p:spPr>
      </p:pic>
      <p:pic>
        <p:nvPicPr>
          <p:cNvPr id="31" name="Grafický objekt 30">
            <a:extLst>
              <a:ext uri="{FF2B5EF4-FFF2-40B4-BE49-F238E27FC236}">
                <a16:creationId xmlns:a16="http://schemas.microsoft.com/office/drawing/2014/main" id="{478B371C-5069-42F5-9F3E-240D139B395A}"/>
              </a:ext>
            </a:extLst>
          </p:cNvPr>
          <p:cNvPicPr>
            <a:picLocks noChangeAspect="1"/>
          </p:cNvPicPr>
          <p:nvPr/>
        </p:nvPicPr>
        <p:blipFill>
          <a:blip r:embed="rId35">
            <a:extLst>
              <a:ext uri="{96DAC541-7B7A-43D3-8B79-37D633B846F1}">
                <asvg:svgBlip xmlns:asvg="http://schemas.microsoft.com/office/drawing/2016/SVG/main" r:embed="rId36"/>
              </a:ext>
            </a:extLst>
          </a:blip>
          <a:srcRect/>
          <a:stretch/>
        </p:blipFill>
        <p:spPr>
          <a:xfrm>
            <a:off x="776240" y="3959005"/>
            <a:ext cx="216000" cy="216000"/>
          </a:xfrm>
          <a:prstGeom prst="rect">
            <a:avLst/>
          </a:prstGeom>
        </p:spPr>
      </p:pic>
      <p:pic>
        <p:nvPicPr>
          <p:cNvPr id="34" name="Grafický objekt 33">
            <a:extLst>
              <a:ext uri="{FF2B5EF4-FFF2-40B4-BE49-F238E27FC236}">
                <a16:creationId xmlns:a16="http://schemas.microsoft.com/office/drawing/2014/main" id="{EADB15C3-994F-4F11-AC4F-491D5ACE722D}"/>
              </a:ext>
            </a:extLst>
          </p:cNvPr>
          <p:cNvPicPr>
            <a:picLocks noChangeAspect="1"/>
          </p:cNvPicPr>
          <p:nvPr/>
        </p:nvPicPr>
        <p:blipFill>
          <a:blip r:embed="rId37">
            <a:extLst>
              <a:ext uri="{96DAC541-7B7A-43D3-8B79-37D633B846F1}">
                <asvg:svgBlip xmlns:asvg="http://schemas.microsoft.com/office/drawing/2016/SVG/main" r:embed="rId38"/>
              </a:ext>
            </a:extLst>
          </a:blip>
          <a:srcRect/>
          <a:stretch/>
        </p:blipFill>
        <p:spPr>
          <a:xfrm>
            <a:off x="3678829" y="3959005"/>
            <a:ext cx="216000" cy="216000"/>
          </a:xfrm>
          <a:prstGeom prst="rect">
            <a:avLst/>
          </a:prstGeom>
        </p:spPr>
      </p:pic>
      <p:pic>
        <p:nvPicPr>
          <p:cNvPr id="35" name="Grafický objekt 34">
            <a:extLst>
              <a:ext uri="{FF2B5EF4-FFF2-40B4-BE49-F238E27FC236}">
                <a16:creationId xmlns:a16="http://schemas.microsoft.com/office/drawing/2014/main" id="{6570EF0C-9B4F-7DAA-4E5F-39D876F7BD79}"/>
              </a:ext>
            </a:extLst>
          </p:cNvPr>
          <p:cNvPicPr>
            <a:picLocks noChangeAspect="1"/>
          </p:cNvPicPr>
          <p:nvPr/>
        </p:nvPicPr>
        <p:blipFill>
          <a:blip r:embed="rId39">
            <a:extLst>
              <a:ext uri="{96DAC541-7B7A-43D3-8B79-37D633B846F1}">
                <asvg:svgBlip xmlns:asvg="http://schemas.microsoft.com/office/drawing/2016/SVG/main" r:embed="rId40"/>
              </a:ext>
            </a:extLst>
          </a:blip>
          <a:srcRect/>
          <a:stretch/>
        </p:blipFill>
        <p:spPr>
          <a:xfrm>
            <a:off x="774413" y="5058148"/>
            <a:ext cx="216000" cy="216000"/>
          </a:xfrm>
          <a:prstGeom prst="rect">
            <a:avLst/>
          </a:prstGeom>
        </p:spPr>
      </p:pic>
      <p:pic>
        <p:nvPicPr>
          <p:cNvPr id="36" name="Grafický objekt 35">
            <a:extLst>
              <a:ext uri="{FF2B5EF4-FFF2-40B4-BE49-F238E27FC236}">
                <a16:creationId xmlns:a16="http://schemas.microsoft.com/office/drawing/2014/main" id="{3803D3FF-90A9-D56D-C3D8-56255A0C0D35}"/>
              </a:ext>
            </a:extLst>
          </p:cNvPr>
          <p:cNvPicPr>
            <a:picLocks noChangeAspect="1"/>
          </p:cNvPicPr>
          <p:nvPr/>
        </p:nvPicPr>
        <p:blipFill>
          <a:blip r:embed="rId41">
            <a:extLst>
              <a:ext uri="{96DAC541-7B7A-43D3-8B79-37D633B846F1}">
                <asvg:svgBlip xmlns:asvg="http://schemas.microsoft.com/office/drawing/2016/SVG/main" r:embed="rId42"/>
              </a:ext>
            </a:extLst>
          </a:blip>
          <a:srcRect/>
          <a:stretch/>
        </p:blipFill>
        <p:spPr>
          <a:xfrm>
            <a:off x="3678829" y="5058148"/>
            <a:ext cx="216000" cy="216000"/>
          </a:xfrm>
          <a:prstGeom prst="rect">
            <a:avLst/>
          </a:prstGeom>
        </p:spPr>
      </p:pic>
      <p:pic>
        <p:nvPicPr>
          <p:cNvPr id="18" name="Grafický objekt 17">
            <a:extLst>
              <a:ext uri="{FF2B5EF4-FFF2-40B4-BE49-F238E27FC236}">
                <a16:creationId xmlns:a16="http://schemas.microsoft.com/office/drawing/2014/main" id="{DEECA9B1-145B-6FC2-7888-D9C01971D7F9}"/>
              </a:ext>
            </a:extLst>
          </p:cNvPr>
          <p:cNvPicPr>
            <a:picLocks noChangeAspect="1"/>
          </p:cNvPicPr>
          <p:nvPr/>
        </p:nvPicPr>
        <p:blipFill>
          <a:blip r:embed="rId43">
            <a:extLst>
              <a:ext uri="{96DAC541-7B7A-43D3-8B79-37D633B846F1}">
                <asvg:svgBlip xmlns:asvg="http://schemas.microsoft.com/office/drawing/2016/SVG/main" r:embed="rId44"/>
              </a:ext>
            </a:extLst>
          </a:blip>
          <a:srcRect/>
          <a:stretch/>
        </p:blipFill>
        <p:spPr>
          <a:xfrm>
            <a:off x="771759" y="2667063"/>
            <a:ext cx="216000" cy="216000"/>
          </a:xfrm>
          <a:prstGeom prst="rect">
            <a:avLst/>
          </a:prstGeom>
        </p:spPr>
      </p:pic>
    </p:spTree>
    <p:extLst>
      <p:ext uri="{BB962C8B-B14F-4D97-AF65-F5344CB8AC3E}">
        <p14:creationId xmlns:p14="http://schemas.microsoft.com/office/powerpoint/2010/main" val="247778023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Obrázek 11" descr="Obsah obrázku venku, oblečení, obloha, strom&#10;&#10;Popis byl vytvořen automaticky">
            <a:extLst>
              <a:ext uri="{FF2B5EF4-FFF2-40B4-BE49-F238E27FC236}">
                <a16:creationId xmlns:a16="http://schemas.microsoft.com/office/drawing/2014/main" id="{CE9A0543-08F9-16AD-C5DF-88F8A229981E}"/>
              </a:ext>
            </a:extLst>
          </p:cNvPr>
          <p:cNvPicPr>
            <a:picLocks noChangeAspect="1"/>
          </p:cNvPicPr>
          <p:nvPr/>
        </p:nvPicPr>
        <p:blipFill>
          <a:blip r:embed="rId3">
            <a:extLst>
              <a:ext uri="{28A0092B-C50C-407E-A947-70E740481C1C}">
                <a14:useLocalDpi xmlns:a14="http://schemas.microsoft.com/office/drawing/2010/main" val="0"/>
              </a:ext>
            </a:extLst>
          </a:blip>
          <a:srcRect b="5757"/>
          <a:stretch>
            <a:fillRect/>
          </a:stretch>
        </p:blipFill>
        <p:spPr>
          <a:xfrm>
            <a:off x="6396963" y="-979785"/>
            <a:ext cx="5889471" cy="8309973"/>
          </a:xfrm>
          <a:custGeom>
            <a:avLst/>
            <a:gdLst>
              <a:gd name="connsiteX0" fmla="*/ 3980267 w 5889471"/>
              <a:gd name="connsiteY0" fmla="*/ 0 h 8309973"/>
              <a:gd name="connsiteX1" fmla="*/ 5889471 w 5889471"/>
              <a:gd name="connsiteY1" fmla="*/ 0 h 8309973"/>
              <a:gd name="connsiteX2" fmla="*/ 5889471 w 5889471"/>
              <a:gd name="connsiteY2" fmla="*/ 8309973 h 8309973"/>
              <a:gd name="connsiteX3" fmla="*/ 2359519 w 5889471"/>
              <a:gd name="connsiteY3" fmla="*/ 7968826 h 8309973"/>
              <a:gd name="connsiteX4" fmla="*/ 745200 w 5889471"/>
              <a:gd name="connsiteY4" fmla="*/ 6591231 h 8309973"/>
              <a:gd name="connsiteX5" fmla="*/ 58348 w 5889471"/>
              <a:gd name="connsiteY5" fmla="*/ 3947873 h 8309973"/>
              <a:gd name="connsiteX6" fmla="*/ 13305 w 5889471"/>
              <a:gd name="connsiteY6" fmla="*/ 3719503 h 8309973"/>
              <a:gd name="connsiteX7" fmla="*/ 0 w 5889471"/>
              <a:gd name="connsiteY7" fmla="*/ 3534523 h 8309973"/>
              <a:gd name="connsiteX8" fmla="*/ 0 w 5889471"/>
              <a:gd name="connsiteY8" fmla="*/ 3462628 h 8309973"/>
              <a:gd name="connsiteX9" fmla="*/ 8265 w 5889471"/>
              <a:gd name="connsiteY9" fmla="*/ 3302891 h 8309973"/>
              <a:gd name="connsiteX10" fmla="*/ 825958 w 5889471"/>
              <a:gd name="connsiteY10" fmla="*/ 2001170 h 8309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9471" h="8309973">
                <a:moveTo>
                  <a:pt x="3980267" y="0"/>
                </a:moveTo>
                <a:lnTo>
                  <a:pt x="5889471" y="0"/>
                </a:lnTo>
                <a:lnTo>
                  <a:pt x="5889471" y="8309973"/>
                </a:lnTo>
                <a:lnTo>
                  <a:pt x="2359519" y="7968826"/>
                </a:lnTo>
                <a:cubicBezTo>
                  <a:pt x="1070798" y="7844283"/>
                  <a:pt x="745200" y="6591231"/>
                  <a:pt x="745200" y="6591231"/>
                </a:cubicBezTo>
                <a:lnTo>
                  <a:pt x="58348" y="3947873"/>
                </a:lnTo>
                <a:cubicBezTo>
                  <a:pt x="37995" y="3869553"/>
                  <a:pt x="23186" y="3793419"/>
                  <a:pt x="13305" y="3719503"/>
                </a:cubicBezTo>
                <a:lnTo>
                  <a:pt x="0" y="3534523"/>
                </a:lnTo>
                <a:lnTo>
                  <a:pt x="0" y="3462628"/>
                </a:lnTo>
                <a:lnTo>
                  <a:pt x="8265" y="3302891"/>
                </a:lnTo>
                <a:cubicBezTo>
                  <a:pt x="104242" y="2459043"/>
                  <a:pt x="825958" y="2001170"/>
                  <a:pt x="825958" y="2001170"/>
                </a:cubicBezTo>
                <a:close/>
              </a:path>
            </a:pathLst>
          </a:custGeom>
        </p:spPr>
      </p:pic>
      <p:sp>
        <p:nvSpPr>
          <p:cNvPr id="101" name="TextovéPole 100">
            <a:extLst>
              <a:ext uri="{FF2B5EF4-FFF2-40B4-BE49-F238E27FC236}">
                <a16:creationId xmlns:a16="http://schemas.microsoft.com/office/drawing/2014/main" id="{EBE86157-DE51-4BA8-BD3D-76DA1B2FE3F8}"/>
              </a:ext>
            </a:extLst>
          </p:cNvPr>
          <p:cNvSpPr txBox="1"/>
          <p:nvPr/>
        </p:nvSpPr>
        <p:spPr>
          <a:xfrm>
            <a:off x="697295" y="730494"/>
            <a:ext cx="5910016" cy="553998"/>
          </a:xfrm>
          <a:prstGeom prst="rect">
            <a:avLst/>
          </a:prstGeom>
          <a:noFill/>
        </p:spPr>
        <p:txBody>
          <a:bodyPr wrap="square" rtlCol="0">
            <a:spAutoFit/>
          </a:bodyPr>
          <a:lstStyle/>
          <a:p>
            <a:pPr>
              <a:lnSpc>
                <a:spcPts val="3600"/>
              </a:lnSpc>
            </a:pPr>
            <a:r>
              <a:rPr lang="cs-CZ" sz="3200" b="1">
                <a:solidFill>
                  <a:srgbClr val="E22F27"/>
                </a:solidFill>
                <a:latin typeface="Tabac Sans" panose="02000000000000000000" pitchFamily="50" charset="-18"/>
                <a:ea typeface="Tabac Sans" panose="02000000000000000000" pitchFamily="50" charset="-18"/>
                <a:cs typeface="Tabac Sans" panose="02000000000000000000" pitchFamily="50" charset="-18"/>
              </a:rPr>
              <a:t>Study in Czechia</a:t>
            </a:r>
          </a:p>
        </p:txBody>
      </p:sp>
      <p:grpSp>
        <p:nvGrpSpPr>
          <p:cNvPr id="164" name="background_pic" hidden="1">
            <a:extLst>
              <a:ext uri="{FF2B5EF4-FFF2-40B4-BE49-F238E27FC236}">
                <a16:creationId xmlns:a16="http://schemas.microsoft.com/office/drawing/2014/main" id="{566DFDC7-A046-452A-8F98-9CCF10C2D027}"/>
              </a:ext>
            </a:extLst>
          </p:cNvPr>
          <p:cNvGrpSpPr/>
          <p:nvPr/>
        </p:nvGrpSpPr>
        <p:grpSpPr>
          <a:xfrm>
            <a:off x="7925750" y="-377187"/>
            <a:ext cx="4623631" cy="4381285"/>
            <a:chOff x="7925750" y="-377187"/>
            <a:chExt cx="4623631" cy="4381285"/>
          </a:xfrm>
        </p:grpSpPr>
        <p:pic>
          <p:nvPicPr>
            <p:cNvPr id="102" name="Obrázek 101">
              <a:extLst>
                <a:ext uri="{FF2B5EF4-FFF2-40B4-BE49-F238E27FC236}">
                  <a16:creationId xmlns:a16="http://schemas.microsoft.com/office/drawing/2014/main" id="{C1313245-A957-4203-856A-DF980839E8BF}"/>
                </a:ext>
              </a:extLst>
            </p:cNvPr>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l="7577" t="10316" r="10085" b="12584"/>
            <a:stretch/>
          </p:blipFill>
          <p:spPr>
            <a:xfrm rot="438418" flipH="1">
              <a:off x="11909497" y="570190"/>
              <a:ext cx="639884" cy="599181"/>
            </a:xfrm>
            <a:prstGeom prst="rect">
              <a:avLst/>
            </a:prstGeom>
          </p:spPr>
        </p:pic>
        <p:pic>
          <p:nvPicPr>
            <p:cNvPr id="104" name="Obrázek 103" descr="Obsah obrázku text, podepsat&#10;&#10;Popis byl vytvořen automaticky">
              <a:extLst>
                <a:ext uri="{FF2B5EF4-FFF2-40B4-BE49-F238E27FC236}">
                  <a16:creationId xmlns:a16="http://schemas.microsoft.com/office/drawing/2014/main" id="{104C0356-7BAD-46FB-9D4A-415F00B5D3CA}"/>
                </a:ext>
              </a:extLst>
            </p:cNvPr>
            <p:cNvPicPr>
              <a:picLocks noChangeAspect="1"/>
            </p:cNvPicPr>
            <p:nvPr/>
          </p:nvPicPr>
          <p:blipFill rotWithShape="1">
            <a:blip r:embed="rId6">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rcRect l="8622" t="17081" r="9309" b="11459"/>
            <a:stretch/>
          </p:blipFill>
          <p:spPr>
            <a:xfrm rot="21161582">
              <a:off x="7925750" y="873541"/>
              <a:ext cx="1321070" cy="1150311"/>
            </a:xfrm>
            <a:prstGeom prst="rect">
              <a:avLst/>
            </a:prstGeom>
          </p:spPr>
        </p:pic>
        <p:pic>
          <p:nvPicPr>
            <p:cNvPr id="106" name="Obrázek 105" descr="Obsah obrázku text, podepsat&#10;&#10;Popis byl vytvořen automaticky">
              <a:extLst>
                <a:ext uri="{FF2B5EF4-FFF2-40B4-BE49-F238E27FC236}">
                  <a16:creationId xmlns:a16="http://schemas.microsoft.com/office/drawing/2014/main" id="{8E253440-4DFB-4267-B85B-7410FBD279F8}"/>
                </a:ext>
              </a:extLst>
            </p:cNvPr>
            <p:cNvPicPr>
              <a:picLocks noChangeAspect="1"/>
            </p:cNvPicPr>
            <p:nvPr/>
          </p:nvPicPr>
          <p:blipFill rotWithShape="1">
            <a:blip r:embed="rId8">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rcRect l="8536" t="13979" r="10401" b="9943"/>
            <a:stretch/>
          </p:blipFill>
          <p:spPr>
            <a:xfrm rot="438418" flipH="1">
              <a:off x="11690875" y="-135485"/>
              <a:ext cx="500797" cy="469997"/>
            </a:xfrm>
            <a:prstGeom prst="rect">
              <a:avLst/>
            </a:prstGeom>
          </p:spPr>
        </p:pic>
        <p:pic>
          <p:nvPicPr>
            <p:cNvPr id="108" name="Obrázek 107">
              <a:extLst>
                <a:ext uri="{FF2B5EF4-FFF2-40B4-BE49-F238E27FC236}">
                  <a16:creationId xmlns:a16="http://schemas.microsoft.com/office/drawing/2014/main" id="{5793D39C-5231-4F94-AC34-5BCA75CD982C}"/>
                </a:ext>
              </a:extLst>
            </p:cNvPr>
            <p:cNvPicPr>
              <a:picLocks noChangeAspect="1"/>
            </p:cNvPicPr>
            <p:nvPr/>
          </p:nvPicPr>
          <p:blipFill rotWithShape="1">
            <a:blip r:embed="rId10">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val="0"/>
                </a:ext>
              </a:extLst>
            </a:blip>
            <a:srcRect l="9769" t="18041" r="9954" b="8783"/>
            <a:stretch/>
          </p:blipFill>
          <p:spPr>
            <a:xfrm rot="275104" flipH="1">
              <a:off x="9305988" y="558838"/>
              <a:ext cx="2219685" cy="2023356"/>
            </a:xfrm>
            <a:prstGeom prst="rect">
              <a:avLst/>
            </a:prstGeom>
          </p:spPr>
        </p:pic>
        <p:pic>
          <p:nvPicPr>
            <p:cNvPr id="110" name="Obrázek 109" descr="Obsah obrázku text, galerie, místnost&#10;&#10;Popis byl vytvořen automaticky">
              <a:extLst>
                <a:ext uri="{FF2B5EF4-FFF2-40B4-BE49-F238E27FC236}">
                  <a16:creationId xmlns:a16="http://schemas.microsoft.com/office/drawing/2014/main" id="{B34E9312-42DC-4D6F-90C9-D010E0EE9568}"/>
                </a:ext>
              </a:extLst>
            </p:cNvPr>
            <p:cNvPicPr>
              <a:picLocks noChangeAspect="1"/>
            </p:cNvPicPr>
            <p:nvPr/>
          </p:nvPicPr>
          <p:blipFill rotWithShape="1">
            <a:blip r:embed="rId12">
              <a:extLst>
                <a:ext uri="{BEBA8EAE-BF5A-486C-A8C5-ECC9F3942E4B}">
                  <a14:imgProps xmlns:a14="http://schemas.microsoft.com/office/drawing/2010/main">
                    <a14:imgLayer r:embed="rId13">
                      <a14:imgEffect>
                        <a14:brightnessContrast bright="100000"/>
                      </a14:imgEffect>
                    </a14:imgLayer>
                  </a14:imgProps>
                </a:ext>
                <a:ext uri="{28A0092B-C50C-407E-A947-70E740481C1C}">
                  <a14:useLocalDpi xmlns:a14="http://schemas.microsoft.com/office/drawing/2010/main" val="0"/>
                </a:ext>
              </a:extLst>
            </a:blip>
            <a:srcRect l="12394" t="15907" r="12263" b="14558"/>
            <a:stretch/>
          </p:blipFill>
          <p:spPr>
            <a:xfrm rot="438418" flipH="1">
              <a:off x="8951199" y="-201245"/>
              <a:ext cx="1143693" cy="1055547"/>
            </a:xfrm>
            <a:prstGeom prst="rect">
              <a:avLst/>
            </a:prstGeom>
          </p:spPr>
        </p:pic>
        <p:pic>
          <p:nvPicPr>
            <p:cNvPr id="112" name="Obrázek 111">
              <a:extLst>
                <a:ext uri="{FF2B5EF4-FFF2-40B4-BE49-F238E27FC236}">
                  <a16:creationId xmlns:a16="http://schemas.microsoft.com/office/drawing/2014/main" id="{A7DF0032-B349-4AFD-AB68-0F3BEBA0B949}"/>
                </a:ext>
              </a:extLst>
            </p:cNvPr>
            <p:cNvPicPr>
              <a:picLocks noChangeAspect="1"/>
            </p:cNvPicPr>
            <p:nvPr/>
          </p:nvPicPr>
          <p:blipFill rotWithShape="1">
            <a:blip r:embed="rId14">
              <a:extLst>
                <a:ext uri="{BEBA8EAE-BF5A-486C-A8C5-ECC9F3942E4B}">
                  <a14:imgProps xmlns:a14="http://schemas.microsoft.com/office/drawing/2010/main">
                    <a14:imgLayer r:embed="rId15">
                      <a14:imgEffect>
                        <a14:brightnessContrast bright="100000"/>
                      </a14:imgEffect>
                    </a14:imgLayer>
                  </a14:imgProps>
                </a:ext>
                <a:ext uri="{28A0092B-C50C-407E-A947-70E740481C1C}">
                  <a14:useLocalDpi xmlns:a14="http://schemas.microsoft.com/office/drawing/2010/main" val="0"/>
                </a:ext>
              </a:extLst>
            </a:blip>
            <a:srcRect l="20272" t="8247" r="23519" b="11662"/>
            <a:stretch/>
          </p:blipFill>
          <p:spPr>
            <a:xfrm rot="21049092">
              <a:off x="8985298" y="680933"/>
              <a:ext cx="406070" cy="578595"/>
            </a:xfrm>
            <a:prstGeom prst="rect">
              <a:avLst/>
            </a:prstGeom>
          </p:spPr>
        </p:pic>
        <p:pic>
          <p:nvPicPr>
            <p:cNvPr id="114" name="Obrázek 113">
              <a:extLst>
                <a:ext uri="{FF2B5EF4-FFF2-40B4-BE49-F238E27FC236}">
                  <a16:creationId xmlns:a16="http://schemas.microsoft.com/office/drawing/2014/main" id="{61C80B69-2625-4B3D-9AA4-FC1F970AF203}"/>
                </a:ext>
              </a:extLst>
            </p:cNvPr>
            <p:cNvPicPr>
              <a:picLocks noChangeAspect="1"/>
            </p:cNvPicPr>
            <p:nvPr/>
          </p:nvPicPr>
          <p:blipFill rotWithShape="1">
            <a:blip r:embed="rId16">
              <a:extLst>
                <a:ext uri="{BEBA8EAE-BF5A-486C-A8C5-ECC9F3942E4B}">
                  <a14:imgProps xmlns:a14="http://schemas.microsoft.com/office/drawing/2010/main">
                    <a14:imgLayer r:embed="rId17">
                      <a14:imgEffect>
                        <a14:brightnessContrast bright="100000"/>
                      </a14:imgEffect>
                    </a14:imgLayer>
                  </a14:imgProps>
                </a:ext>
                <a:ext uri="{28A0092B-C50C-407E-A947-70E740481C1C}">
                  <a14:useLocalDpi xmlns:a14="http://schemas.microsoft.com/office/drawing/2010/main" val="0"/>
                </a:ext>
              </a:extLst>
            </a:blip>
            <a:srcRect l="10529" t="12787" r="11224" b="11804"/>
            <a:stretch/>
          </p:blipFill>
          <p:spPr>
            <a:xfrm flipH="1">
              <a:off x="8184355" y="2082314"/>
              <a:ext cx="859632" cy="828444"/>
            </a:xfrm>
            <a:prstGeom prst="rect">
              <a:avLst/>
            </a:prstGeom>
          </p:spPr>
        </p:pic>
        <p:pic>
          <p:nvPicPr>
            <p:cNvPr id="116" name="Obrázek 115" descr="Obsah obrázku text, podepsat&#10;&#10;Popis byl vytvořen automaticky">
              <a:extLst>
                <a:ext uri="{FF2B5EF4-FFF2-40B4-BE49-F238E27FC236}">
                  <a16:creationId xmlns:a16="http://schemas.microsoft.com/office/drawing/2014/main" id="{4B676A36-1A36-4FAD-AFB8-769FF025E115}"/>
                </a:ext>
              </a:extLst>
            </p:cNvPr>
            <p:cNvPicPr>
              <a:picLocks noChangeAspect="1"/>
            </p:cNvPicPr>
            <p:nvPr/>
          </p:nvPicPr>
          <p:blipFill rotWithShape="1">
            <a:blip r:embed="rId18">
              <a:extLst>
                <a:ext uri="{BEBA8EAE-BF5A-486C-A8C5-ECC9F3942E4B}">
                  <a14:imgProps xmlns:a14="http://schemas.microsoft.com/office/drawing/2010/main">
                    <a14:imgLayer r:embed="rId19">
                      <a14:imgEffect>
                        <a14:brightnessContrast bright="100000"/>
                      </a14:imgEffect>
                    </a14:imgLayer>
                  </a14:imgProps>
                </a:ext>
                <a:ext uri="{28A0092B-C50C-407E-A947-70E740481C1C}">
                  <a14:useLocalDpi xmlns:a14="http://schemas.microsoft.com/office/drawing/2010/main" val="0"/>
                </a:ext>
              </a:extLst>
            </a:blip>
            <a:srcRect l="12482" t="9583" r="11427" b="9481"/>
            <a:stretch/>
          </p:blipFill>
          <p:spPr>
            <a:xfrm rot="438418" flipH="1">
              <a:off x="10198358" y="-377187"/>
              <a:ext cx="835934" cy="889170"/>
            </a:xfrm>
            <a:prstGeom prst="rect">
              <a:avLst/>
            </a:prstGeom>
          </p:spPr>
        </p:pic>
        <p:pic>
          <p:nvPicPr>
            <p:cNvPr id="118" name="Obrázek 117">
              <a:extLst>
                <a:ext uri="{FF2B5EF4-FFF2-40B4-BE49-F238E27FC236}">
                  <a16:creationId xmlns:a16="http://schemas.microsoft.com/office/drawing/2014/main" id="{C890B5CC-D1FE-4955-B2FA-F18E7F8C4602}"/>
                </a:ext>
              </a:extLst>
            </p:cNvPr>
            <p:cNvPicPr>
              <a:picLocks noChangeAspect="1"/>
            </p:cNvPicPr>
            <p:nvPr/>
          </p:nvPicPr>
          <p:blipFill rotWithShape="1">
            <a:blip r:embed="rId20">
              <a:extLst>
                <a:ext uri="{BEBA8EAE-BF5A-486C-A8C5-ECC9F3942E4B}">
                  <a14:imgProps xmlns:a14="http://schemas.microsoft.com/office/drawing/2010/main">
                    <a14:imgLayer r:embed="rId21">
                      <a14:imgEffect>
                        <a14:brightnessContrast bright="100000"/>
                      </a14:imgEffect>
                    </a14:imgLayer>
                  </a14:imgProps>
                </a:ext>
                <a:ext uri="{28A0092B-C50C-407E-A947-70E740481C1C}">
                  <a14:useLocalDpi xmlns:a14="http://schemas.microsoft.com/office/drawing/2010/main" val="0"/>
                </a:ext>
              </a:extLst>
            </a:blip>
            <a:srcRect l="20906" t="10233" r="22672" b="9655"/>
            <a:stretch/>
          </p:blipFill>
          <p:spPr>
            <a:xfrm rot="21161582">
              <a:off x="11574848" y="1180272"/>
              <a:ext cx="655095" cy="930153"/>
            </a:xfrm>
            <a:prstGeom prst="rect">
              <a:avLst/>
            </a:prstGeom>
          </p:spPr>
        </p:pic>
        <p:pic>
          <p:nvPicPr>
            <p:cNvPr id="120" name="Obrázek 119">
              <a:extLst>
                <a:ext uri="{FF2B5EF4-FFF2-40B4-BE49-F238E27FC236}">
                  <a16:creationId xmlns:a16="http://schemas.microsoft.com/office/drawing/2014/main" id="{AAC80F28-3F76-4439-8FE5-E6595C20E9AB}"/>
                </a:ext>
              </a:extLst>
            </p:cNvPr>
            <p:cNvPicPr>
              <a:picLocks noChangeAspect="1"/>
            </p:cNvPicPr>
            <p:nvPr/>
          </p:nvPicPr>
          <p:blipFill rotWithShape="1">
            <a:blip r:embed="rId22">
              <a:extLst>
                <a:ext uri="{BEBA8EAE-BF5A-486C-A8C5-ECC9F3942E4B}">
                  <a14:imgProps xmlns:a14="http://schemas.microsoft.com/office/drawing/2010/main">
                    <a14:imgLayer r:embed="rId23">
                      <a14:imgEffect>
                        <a14:brightnessContrast bright="100000"/>
                      </a14:imgEffect>
                    </a14:imgLayer>
                  </a14:imgProps>
                </a:ext>
                <a:ext uri="{28A0092B-C50C-407E-A947-70E740481C1C}">
                  <a14:useLocalDpi xmlns:a14="http://schemas.microsoft.com/office/drawing/2010/main" val="0"/>
                </a:ext>
              </a:extLst>
            </a:blip>
            <a:srcRect l="9246" t="18818" r="8099" b="14043"/>
            <a:stretch/>
          </p:blipFill>
          <p:spPr>
            <a:xfrm>
              <a:off x="11010900" y="319692"/>
              <a:ext cx="908064" cy="737584"/>
            </a:xfrm>
            <a:prstGeom prst="rect">
              <a:avLst/>
            </a:prstGeom>
          </p:spPr>
        </p:pic>
        <p:pic>
          <p:nvPicPr>
            <p:cNvPr id="122" name="Obrázek 121">
              <a:extLst>
                <a:ext uri="{FF2B5EF4-FFF2-40B4-BE49-F238E27FC236}">
                  <a16:creationId xmlns:a16="http://schemas.microsoft.com/office/drawing/2014/main" id="{9ED13F25-B1F7-42D9-8867-19BBB2524323}"/>
                </a:ext>
              </a:extLst>
            </p:cNvPr>
            <p:cNvPicPr>
              <a:picLocks noChangeAspect="1"/>
            </p:cNvPicPr>
            <p:nvPr/>
          </p:nvPicPr>
          <p:blipFill rotWithShape="1">
            <a:blip r:embed="rId24">
              <a:extLst>
                <a:ext uri="{BEBA8EAE-BF5A-486C-A8C5-ECC9F3942E4B}">
                  <a14:imgProps xmlns:a14="http://schemas.microsoft.com/office/drawing/2010/main">
                    <a14:imgLayer r:embed="rId25">
                      <a14:imgEffect>
                        <a14:brightnessContrast bright="100000"/>
                      </a14:imgEffect>
                    </a14:imgLayer>
                  </a14:imgProps>
                </a:ext>
                <a:ext uri="{28A0092B-C50C-407E-A947-70E740481C1C}">
                  <a14:useLocalDpi xmlns:a14="http://schemas.microsoft.com/office/drawing/2010/main" val="0"/>
                </a:ext>
              </a:extLst>
            </a:blip>
            <a:srcRect l="10627" t="10899" r="8174" b="10944"/>
            <a:stretch/>
          </p:blipFill>
          <p:spPr>
            <a:xfrm rot="617784">
              <a:off x="9798084" y="2709266"/>
              <a:ext cx="1345233" cy="1294832"/>
            </a:xfrm>
            <a:prstGeom prst="rect">
              <a:avLst/>
            </a:prstGeom>
          </p:spPr>
        </p:pic>
        <p:pic>
          <p:nvPicPr>
            <p:cNvPr id="124" name="Obrázek 123">
              <a:extLst>
                <a:ext uri="{FF2B5EF4-FFF2-40B4-BE49-F238E27FC236}">
                  <a16:creationId xmlns:a16="http://schemas.microsoft.com/office/drawing/2014/main" id="{60C9C82F-F03F-4FA7-B6E8-492AD4E4CF11}"/>
                </a:ext>
              </a:extLst>
            </p:cNvPr>
            <p:cNvPicPr>
              <a:picLocks noChangeAspect="1"/>
            </p:cNvPicPr>
            <p:nvPr/>
          </p:nvPicPr>
          <p:blipFill rotWithShape="1">
            <a:blip r:embed="rId26">
              <a:extLst>
                <a:ext uri="{BEBA8EAE-BF5A-486C-A8C5-ECC9F3942E4B}">
                  <a14:imgProps xmlns:a14="http://schemas.microsoft.com/office/drawing/2010/main">
                    <a14:imgLayer r:embed="rId27">
                      <a14:imgEffect>
                        <a14:brightnessContrast bright="100000"/>
                      </a14:imgEffect>
                    </a14:imgLayer>
                  </a14:imgProps>
                </a:ext>
                <a:ext uri="{28A0092B-C50C-407E-A947-70E740481C1C}">
                  <a14:useLocalDpi xmlns:a14="http://schemas.microsoft.com/office/drawing/2010/main" val="0"/>
                </a:ext>
              </a:extLst>
            </a:blip>
            <a:srcRect l="8859" t="21110" r="10753" b="20304"/>
            <a:stretch/>
          </p:blipFill>
          <p:spPr>
            <a:xfrm rot="438418" flipH="1">
              <a:off x="11183600" y="2788608"/>
              <a:ext cx="1149033" cy="837428"/>
            </a:xfrm>
            <a:prstGeom prst="rect">
              <a:avLst/>
            </a:prstGeom>
          </p:spPr>
        </p:pic>
        <p:pic>
          <p:nvPicPr>
            <p:cNvPr id="128" name="Obrázek 127">
              <a:extLst>
                <a:ext uri="{FF2B5EF4-FFF2-40B4-BE49-F238E27FC236}">
                  <a16:creationId xmlns:a16="http://schemas.microsoft.com/office/drawing/2014/main" id="{57A05AB9-2AA1-4C80-A1BD-D19A7A509BD8}"/>
                </a:ext>
              </a:extLst>
            </p:cNvPr>
            <p:cNvPicPr>
              <a:picLocks noChangeAspect="1"/>
            </p:cNvPicPr>
            <p:nvPr/>
          </p:nvPicPr>
          <p:blipFill rotWithShape="1">
            <a:blip r:embed="rId28">
              <a:extLst>
                <a:ext uri="{BEBA8EAE-BF5A-486C-A8C5-ECC9F3942E4B}">
                  <a14:imgProps xmlns:a14="http://schemas.microsoft.com/office/drawing/2010/main">
                    <a14:imgLayer r:embed="rId29">
                      <a14:imgEffect>
                        <a14:brightnessContrast bright="100000"/>
                      </a14:imgEffect>
                    </a14:imgLayer>
                  </a14:imgProps>
                </a:ext>
                <a:ext uri="{28A0092B-C50C-407E-A947-70E740481C1C}">
                  <a14:useLocalDpi xmlns:a14="http://schemas.microsoft.com/office/drawing/2010/main" val="0"/>
                </a:ext>
              </a:extLst>
            </a:blip>
            <a:srcRect l="9839" t="14767" r="11000" b="10188"/>
            <a:stretch/>
          </p:blipFill>
          <p:spPr>
            <a:xfrm rot="20926343">
              <a:off x="8940536" y="2570636"/>
              <a:ext cx="869681" cy="824448"/>
            </a:xfrm>
            <a:prstGeom prst="rect">
              <a:avLst/>
            </a:prstGeom>
          </p:spPr>
        </p:pic>
        <p:pic>
          <p:nvPicPr>
            <p:cNvPr id="146" name="Obrázek 145">
              <a:extLst>
                <a:ext uri="{FF2B5EF4-FFF2-40B4-BE49-F238E27FC236}">
                  <a16:creationId xmlns:a16="http://schemas.microsoft.com/office/drawing/2014/main" id="{42206332-4066-42BF-8CFD-07E21C196ACA}"/>
                </a:ext>
              </a:extLst>
            </p:cNvPr>
            <p:cNvPicPr>
              <a:picLocks noChangeAspect="1"/>
            </p:cNvPicPr>
            <p:nvPr/>
          </p:nvPicPr>
          <p:blipFill rotWithShape="1">
            <a:blip r:embed="rId30">
              <a:extLst>
                <a:ext uri="{BEBA8EAE-BF5A-486C-A8C5-ECC9F3942E4B}">
                  <a14:imgProps xmlns:a14="http://schemas.microsoft.com/office/drawing/2010/main">
                    <a14:imgLayer r:embed="rId31">
                      <a14:imgEffect>
                        <a14:brightnessContrast bright="100000"/>
                      </a14:imgEffect>
                    </a14:imgLayer>
                  </a14:imgProps>
                </a:ext>
                <a:ext uri="{28A0092B-C50C-407E-A947-70E740481C1C}">
                  <a14:useLocalDpi xmlns:a14="http://schemas.microsoft.com/office/drawing/2010/main" val="0"/>
                </a:ext>
              </a:extLst>
            </a:blip>
            <a:srcRect l="10487" t="16555" r="6712" b="21281"/>
            <a:stretch/>
          </p:blipFill>
          <p:spPr>
            <a:xfrm rot="21161582">
              <a:off x="11538586" y="2099063"/>
              <a:ext cx="826333" cy="620379"/>
            </a:xfrm>
            <a:prstGeom prst="rect">
              <a:avLst/>
            </a:prstGeom>
          </p:spPr>
        </p:pic>
      </p:grpSp>
      <p:sp>
        <p:nvSpPr>
          <p:cNvPr id="11" name="TextovéPole 10">
            <a:extLst>
              <a:ext uri="{FF2B5EF4-FFF2-40B4-BE49-F238E27FC236}">
                <a16:creationId xmlns:a16="http://schemas.microsoft.com/office/drawing/2014/main" id="{3D81EACA-5617-1213-CBDD-2C8F7629B638}"/>
              </a:ext>
            </a:extLst>
          </p:cNvPr>
          <p:cNvSpPr txBox="1"/>
          <p:nvPr/>
        </p:nvSpPr>
        <p:spPr>
          <a:xfrm>
            <a:off x="698241" y="1734910"/>
            <a:ext cx="5625952" cy="369332"/>
          </a:xfrm>
          <a:prstGeom prst="rect">
            <a:avLst/>
          </a:prstGeom>
          <a:noFill/>
        </p:spPr>
        <p:txBody>
          <a:bodyPr wrap="square" lIns="91440" tIns="45720" rIns="91440" bIns="45720" rtlCol="0" anchor="t">
            <a:spAutoFit/>
          </a:bodyPr>
          <a:lstStyle/>
          <a:p>
            <a:r>
              <a:rPr lang="en-US">
                <a:latin typeface="Tabac Sans" panose="02000000000000000000" pitchFamily="50" charset="-18"/>
                <a:ea typeface="Tabac Sans" panose="02000000000000000000" pitchFamily="50" charset="-18"/>
                <a:cs typeface="Tabac Sans" panose="02000000000000000000" pitchFamily="50" charset="-18"/>
              </a:rPr>
              <a:t>Promotion of studies at Czech universities</a:t>
            </a:r>
          </a:p>
        </p:txBody>
      </p:sp>
      <p:sp>
        <p:nvSpPr>
          <p:cNvPr id="9" name="TextovéPole 8">
            <a:extLst>
              <a:ext uri="{FF2B5EF4-FFF2-40B4-BE49-F238E27FC236}">
                <a16:creationId xmlns:a16="http://schemas.microsoft.com/office/drawing/2014/main" id="{3B32B4DB-4788-32E7-EACE-F69DD76E4AB8}"/>
              </a:ext>
            </a:extLst>
          </p:cNvPr>
          <p:cNvSpPr txBox="1"/>
          <p:nvPr/>
        </p:nvSpPr>
        <p:spPr>
          <a:xfrm>
            <a:off x="698130" y="1364709"/>
            <a:ext cx="6237765" cy="430887"/>
          </a:xfrm>
          <a:prstGeom prst="rect">
            <a:avLst/>
          </a:prstGeom>
          <a:noFill/>
        </p:spPr>
        <p:txBody>
          <a:bodyPr wrap="square">
            <a:spAutoFit/>
          </a:bodyPr>
          <a:lstStyle/>
          <a:p>
            <a:r>
              <a:rPr lang="cs-CZ" sz="2200">
                <a:solidFill>
                  <a:srgbClr val="436AB3"/>
                </a:solidFill>
                <a:latin typeface="Tabac Sans Light" panose="02000000000000000000" pitchFamily="2" charset="-18"/>
                <a:ea typeface="Tabac Sans Light" panose="02000000000000000000" pitchFamily="2" charset="-18"/>
                <a:cs typeface="Tabac Sans Light" panose="02000000000000000000" pitchFamily="2" charset="-18"/>
              </a:rPr>
              <a:t>TARGET GROUP: </a:t>
            </a:r>
            <a:r>
              <a:rPr lang="cs-CZ" sz="2000" b="1">
                <a:solidFill>
                  <a:srgbClr val="436AB3"/>
                </a:solidFill>
                <a:latin typeface="Tabac Sans" panose="02000000000000000000" pitchFamily="2" charset="-18"/>
                <a:ea typeface="Tabac Sans" panose="02000000000000000000" pitchFamily="2" charset="-18"/>
                <a:cs typeface="Tabac Sans" panose="02000000000000000000" pitchFamily="2" charset="-18"/>
              </a:rPr>
              <a:t>International students</a:t>
            </a:r>
            <a:endParaRPr lang="cs-CZ" sz="2200" b="1">
              <a:solidFill>
                <a:srgbClr val="436AB3"/>
              </a:solidFill>
              <a:latin typeface="Tabac Sans" panose="02000000000000000000" pitchFamily="2" charset="-18"/>
              <a:ea typeface="Tabac Sans" panose="02000000000000000000" pitchFamily="2" charset="-18"/>
              <a:cs typeface="Tabac Sans" panose="02000000000000000000" pitchFamily="2" charset="-18"/>
            </a:endParaRPr>
          </a:p>
        </p:txBody>
      </p:sp>
      <p:sp>
        <p:nvSpPr>
          <p:cNvPr id="14" name="TextovéPole 13">
            <a:extLst>
              <a:ext uri="{FF2B5EF4-FFF2-40B4-BE49-F238E27FC236}">
                <a16:creationId xmlns:a16="http://schemas.microsoft.com/office/drawing/2014/main" id="{A46F2B4F-3AB6-6979-DB8B-04669358D447}"/>
              </a:ext>
            </a:extLst>
          </p:cNvPr>
          <p:cNvSpPr txBox="1"/>
          <p:nvPr/>
        </p:nvSpPr>
        <p:spPr>
          <a:xfrm>
            <a:off x="695325" y="4133340"/>
            <a:ext cx="2774616" cy="738664"/>
          </a:xfrm>
          <a:prstGeom prst="rect">
            <a:avLst/>
          </a:prstGeom>
          <a:noFill/>
        </p:spPr>
        <p:txBody>
          <a:bodyPr wrap="square" rtlCol="0">
            <a:spAutoFit/>
          </a:bodyPr>
          <a:lstStyle>
            <a:defPPr marR="0" lvl="0" algn="l" rtl="0">
              <a:lnSpc>
                <a:spcPct val="100000"/>
              </a:lnSpc>
              <a:spcBef>
                <a:spcPts val="0"/>
              </a:spcBef>
              <a:spcAft>
                <a:spcPts val="0"/>
              </a:spcAft>
              <a:defRPr/>
            </a:defPPr>
            <a:lvl1pPr>
              <a:lnSpc>
                <a:spcPts val="2000"/>
              </a:lnSpc>
              <a:spcAft>
                <a:spcPts val="600"/>
              </a:spcAft>
              <a:defRPr sz="18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0" indent="0" defTabSz="914377" eaLnBrk="1" latinLnBrk="0" hangingPunct="1">
              <a:lnSpc>
                <a:spcPct val="90000"/>
              </a:lnSpc>
              <a:buFont typeface="Arial" panose="020B0604020202020204" pitchFamily="34" charset="0"/>
              <a:buNone/>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0" indent="-228594" defTabSz="914377"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00000"/>
              </a:lnSpc>
            </a:pPr>
            <a:r>
              <a:rPr lang="cs-CZ" sz="1400">
                <a:solidFill>
                  <a:srgbClr val="161616"/>
                </a:solidFill>
                <a:latin typeface="Tabac Sans" panose="02000000000000000000" pitchFamily="50" charset="-18"/>
                <a:ea typeface="Tabac Sans" panose="02000000000000000000" pitchFamily="50" charset="-18"/>
                <a:cs typeface="Tabac Sans" panose="02000000000000000000" pitchFamily="50" charset="-18"/>
              </a:rPr>
              <a:t>P</a:t>
            </a:r>
            <a:r>
              <a:rPr lang="en-US" sz="1400" i="0">
                <a:solidFill>
                  <a:srgbClr val="161616"/>
                </a:solidFill>
                <a:effectLst/>
                <a:latin typeface="Tabac Sans" panose="02000000000000000000" pitchFamily="50" charset="-18"/>
                <a:ea typeface="Tabac Sans" panose="02000000000000000000" pitchFamily="50" charset="-18"/>
                <a:cs typeface="Tabac Sans" panose="02000000000000000000" pitchFamily="50" charset="-18"/>
              </a:rPr>
              <a:t>romotion via social media: </a:t>
            </a:r>
            <a:r>
              <a:rPr lang="en-US" sz="1400" b="1" i="0">
                <a:solidFill>
                  <a:srgbClr val="161616"/>
                </a:solidFill>
                <a:effectLst/>
                <a:latin typeface="Tabac Sans" panose="02000000000000000000" pitchFamily="50" charset="-18"/>
                <a:ea typeface="Tabac Sans" panose="02000000000000000000" pitchFamily="50" charset="-18"/>
                <a:cs typeface="Tabac Sans" panose="02000000000000000000" pitchFamily="50" charset="-18"/>
              </a:rPr>
              <a:t>Facebook</a:t>
            </a:r>
            <a:r>
              <a:rPr lang="en-US" sz="1400" i="0">
                <a:solidFill>
                  <a:srgbClr val="161616"/>
                </a:solidFill>
                <a:effectLst/>
                <a:latin typeface="Tabac Sans" panose="02000000000000000000" pitchFamily="50" charset="-18"/>
                <a:ea typeface="Tabac Sans" panose="02000000000000000000" pitchFamily="50" charset="-18"/>
                <a:cs typeface="Tabac Sans" panose="02000000000000000000" pitchFamily="50" charset="-18"/>
              </a:rPr>
              <a:t>, </a:t>
            </a:r>
            <a:r>
              <a:rPr lang="en-US" sz="1400" b="1" i="0">
                <a:solidFill>
                  <a:srgbClr val="161616"/>
                </a:solidFill>
                <a:effectLst/>
                <a:latin typeface="Tabac Sans" panose="02000000000000000000" pitchFamily="50" charset="-18"/>
                <a:ea typeface="Tabac Sans" panose="02000000000000000000" pitchFamily="50" charset="-18"/>
                <a:cs typeface="Tabac Sans" panose="02000000000000000000" pitchFamily="50" charset="-18"/>
              </a:rPr>
              <a:t>Instagram</a:t>
            </a:r>
            <a:r>
              <a:rPr lang="en-US" sz="1400" i="0">
                <a:solidFill>
                  <a:srgbClr val="161616"/>
                </a:solidFill>
                <a:effectLst/>
                <a:latin typeface="Tabac Sans" panose="02000000000000000000" pitchFamily="50" charset="-18"/>
                <a:ea typeface="Tabac Sans" panose="02000000000000000000" pitchFamily="50" charset="-18"/>
                <a:cs typeface="Tabac Sans" panose="02000000000000000000" pitchFamily="50" charset="-18"/>
              </a:rPr>
              <a:t>,</a:t>
            </a:r>
            <a:br>
              <a:rPr lang="cs-CZ" sz="1400" i="0">
                <a:solidFill>
                  <a:srgbClr val="161616"/>
                </a:solidFill>
                <a:effectLst/>
                <a:latin typeface="Tabac Sans" panose="02000000000000000000" pitchFamily="50" charset="-18"/>
                <a:ea typeface="Tabac Sans" panose="02000000000000000000" pitchFamily="50" charset="-18"/>
                <a:cs typeface="Tabac Sans" panose="02000000000000000000" pitchFamily="50" charset="-18"/>
              </a:rPr>
            </a:br>
            <a:r>
              <a:rPr lang="en-US" sz="1400" b="1" i="0">
                <a:solidFill>
                  <a:srgbClr val="161616"/>
                </a:solidFill>
                <a:effectLst/>
                <a:latin typeface="Tabac Sans" panose="02000000000000000000" pitchFamily="50" charset="-18"/>
                <a:ea typeface="Tabac Sans" panose="02000000000000000000" pitchFamily="50" charset="-18"/>
                <a:cs typeface="Tabac Sans" panose="02000000000000000000" pitchFamily="50" charset="-18"/>
              </a:rPr>
              <a:t>YouTube</a:t>
            </a:r>
          </a:p>
        </p:txBody>
      </p:sp>
      <p:sp>
        <p:nvSpPr>
          <p:cNvPr id="15" name="TextovéPole 14">
            <a:extLst>
              <a:ext uri="{FF2B5EF4-FFF2-40B4-BE49-F238E27FC236}">
                <a16:creationId xmlns:a16="http://schemas.microsoft.com/office/drawing/2014/main" id="{644E40FC-A38F-6066-08E9-0BCC604A6EAF}"/>
              </a:ext>
            </a:extLst>
          </p:cNvPr>
          <p:cNvSpPr txBox="1"/>
          <p:nvPr/>
        </p:nvSpPr>
        <p:spPr>
          <a:xfrm>
            <a:off x="695325" y="2759872"/>
            <a:ext cx="2690036" cy="954107"/>
          </a:xfrm>
          <a:prstGeom prst="rect">
            <a:avLst/>
          </a:prstGeom>
          <a:noFill/>
        </p:spPr>
        <p:txBody>
          <a:bodyPr wrap="square" lIns="91440" tIns="45720" rIns="91440" bIns="45720" rtlCol="0" anchor="t">
            <a:spAutoFit/>
          </a:bodyPr>
          <a:lstStyle>
            <a:defPPr marR="0" lvl="0" algn="l" rtl="0">
              <a:lnSpc>
                <a:spcPct val="100000"/>
              </a:lnSpc>
              <a:spcBef>
                <a:spcPts val="0"/>
              </a:spcBef>
              <a:spcAft>
                <a:spcPts val="0"/>
              </a:spcAft>
              <a:defRPr/>
            </a:defPPr>
            <a:lvl1pPr algn="ctr">
              <a:lnSpc>
                <a:spcPts val="1200"/>
              </a:lnSpc>
              <a:spcAft>
                <a:spcPts val="600"/>
              </a:spcAft>
              <a:defRPr sz="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0" indent="0" defTabSz="914377" eaLnBrk="1" latinLnBrk="0" hangingPunct="1">
              <a:lnSpc>
                <a:spcPct val="90000"/>
              </a:lnSpc>
              <a:buFont typeface="Arial" panose="020B0604020202020204" pitchFamily="34" charset="0"/>
              <a:buNone/>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0" indent="-228594" defTabSz="914377"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00000"/>
              </a:lnSpc>
              <a:spcAft>
                <a:spcPts val="0"/>
              </a:spcAft>
            </a:pPr>
            <a:r>
              <a:rPr lang="cs-CZ" sz="1400" b="1">
                <a:latin typeface="Tabac Sans"/>
                <a:ea typeface="Tabac Sans"/>
                <a:cs typeface="Tabac Sans"/>
              </a:rPr>
              <a:t>S</a:t>
            </a:r>
            <a:r>
              <a:rPr lang="en-US" sz="1400" b="1" i="0">
                <a:effectLst/>
                <a:latin typeface="Tabac Sans"/>
                <a:ea typeface="Tabac Sans"/>
                <a:cs typeface="Tabac Sans"/>
              </a:rPr>
              <a:t>tudyin.cz </a:t>
            </a:r>
            <a:r>
              <a:rPr lang="en-US" sz="1400" i="0">
                <a:effectLst/>
                <a:latin typeface="Tabac Sans"/>
                <a:ea typeface="Tabac Sans"/>
                <a:cs typeface="Tabac Sans"/>
              </a:rPr>
              <a:t>website</a:t>
            </a:r>
            <a:br>
              <a:rPr lang="cs-CZ" sz="1400" i="0">
                <a:effectLst/>
                <a:latin typeface="Tabac Sans" panose="02000000000000000000" pitchFamily="50" charset="-18"/>
                <a:ea typeface="Tabac Sans" panose="02000000000000000000" pitchFamily="50" charset="-18"/>
                <a:cs typeface="Tabac Sans" panose="02000000000000000000" pitchFamily="50" charset="-18"/>
              </a:rPr>
            </a:br>
            <a:r>
              <a:rPr lang="en-US" sz="1400" i="0">
                <a:effectLst/>
                <a:latin typeface="Tabac Sans"/>
                <a:ea typeface="Tabac Sans"/>
                <a:cs typeface="Tabac Sans"/>
              </a:rPr>
              <a:t>with an interactive </a:t>
            </a:r>
            <a:r>
              <a:rPr lang="en-US" sz="1400" b="1" i="0">
                <a:effectLst/>
                <a:latin typeface="Tabac Sans"/>
                <a:ea typeface="Tabac Sans"/>
                <a:cs typeface="Tabac Sans"/>
              </a:rPr>
              <a:t>portal.studyin.cz </a:t>
            </a:r>
            <a:r>
              <a:rPr lang="en-US" sz="1400" i="0">
                <a:effectLst/>
                <a:latin typeface="Tabac Sans"/>
                <a:ea typeface="Tabac Sans"/>
                <a:cs typeface="Tabac Sans"/>
              </a:rPr>
              <a:t>of study</a:t>
            </a:r>
            <a:br>
              <a:rPr lang="cs-CZ" sz="1400" i="0">
                <a:effectLst/>
                <a:latin typeface="Tabac Sans" panose="02000000000000000000" pitchFamily="50" charset="-18"/>
                <a:ea typeface="Tabac Sans" panose="02000000000000000000" pitchFamily="50" charset="-18"/>
                <a:cs typeface="Tabac Sans" panose="02000000000000000000" pitchFamily="50" charset="-18"/>
              </a:rPr>
            </a:br>
            <a:r>
              <a:rPr lang="en-US" sz="1400" i="0" err="1">
                <a:effectLst/>
                <a:latin typeface="Tabac Sans"/>
                <a:ea typeface="Tabac Sans"/>
                <a:cs typeface="Tabac Sans"/>
              </a:rPr>
              <a:t>programmes</a:t>
            </a:r>
            <a:endParaRPr lang="en-US" sz="1400" i="0">
              <a:effectLst/>
              <a:latin typeface="Tabac Sans"/>
              <a:ea typeface="Tabac Sans"/>
              <a:cs typeface="Tabac Sans"/>
            </a:endParaRPr>
          </a:p>
        </p:txBody>
      </p:sp>
      <p:sp>
        <p:nvSpPr>
          <p:cNvPr id="16" name="TextovéPole 15">
            <a:extLst>
              <a:ext uri="{FF2B5EF4-FFF2-40B4-BE49-F238E27FC236}">
                <a16:creationId xmlns:a16="http://schemas.microsoft.com/office/drawing/2014/main" id="{D05D1578-1E9E-CA91-64A6-BB0B945517C6}"/>
              </a:ext>
            </a:extLst>
          </p:cNvPr>
          <p:cNvSpPr txBox="1"/>
          <p:nvPr/>
        </p:nvSpPr>
        <p:spPr>
          <a:xfrm>
            <a:off x="3441621" y="5260731"/>
            <a:ext cx="2115404" cy="954107"/>
          </a:xfrm>
          <a:prstGeom prst="rect">
            <a:avLst/>
          </a:prstGeom>
          <a:noFill/>
        </p:spPr>
        <p:txBody>
          <a:bodyPr wrap="square" lIns="91440" tIns="45720" rIns="91440" bIns="45720" rtlCol="0" anchor="t">
            <a:spAutoFit/>
          </a:bodyPr>
          <a:lstStyle>
            <a:defPPr marR="0" lvl="0" algn="l" rtl="0">
              <a:lnSpc>
                <a:spcPct val="100000"/>
              </a:lnSpc>
              <a:spcBef>
                <a:spcPts val="0"/>
              </a:spcBef>
              <a:spcAft>
                <a:spcPts val="0"/>
              </a:spcAft>
              <a:defRPr/>
            </a:defPPr>
            <a:lvl1pPr algn="ctr">
              <a:lnSpc>
                <a:spcPts val="1200"/>
              </a:lnSpc>
              <a:spcAft>
                <a:spcPts val="600"/>
              </a:spcAft>
              <a:defRPr sz="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0" indent="0" defTabSz="914377" eaLnBrk="1" latinLnBrk="0" hangingPunct="1">
              <a:lnSpc>
                <a:spcPct val="90000"/>
              </a:lnSpc>
              <a:buFont typeface="Arial" panose="020B0604020202020204" pitchFamily="34" charset="0"/>
              <a:buNone/>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0" indent="-228594" defTabSz="914377"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00000"/>
              </a:lnSpc>
            </a:pPr>
            <a:r>
              <a:rPr lang="cs-CZ" sz="1400" b="1">
                <a:solidFill>
                  <a:srgbClr val="161616"/>
                </a:solidFill>
                <a:latin typeface="Tabac Sans"/>
                <a:ea typeface="Tabac Sans"/>
                <a:cs typeface="Tabac Sans"/>
              </a:rPr>
              <a:t>A</a:t>
            </a:r>
            <a:r>
              <a:rPr lang="en-US" sz="1400" b="1" i="0" err="1">
                <a:solidFill>
                  <a:srgbClr val="161616"/>
                </a:solidFill>
                <a:effectLst/>
                <a:latin typeface="Tabac Sans"/>
                <a:ea typeface="Tabac Sans"/>
                <a:cs typeface="Tabac Sans"/>
              </a:rPr>
              <a:t>nswering</a:t>
            </a:r>
            <a:r>
              <a:rPr lang="en-US" sz="1400" b="1" i="0">
                <a:solidFill>
                  <a:srgbClr val="161616"/>
                </a:solidFill>
                <a:effectLst/>
                <a:latin typeface="Tabac Sans"/>
                <a:ea typeface="Tabac Sans"/>
                <a:cs typeface="Tabac Sans"/>
              </a:rPr>
              <a:t> questions</a:t>
            </a:r>
            <a:br>
              <a:rPr lang="cs-CZ" sz="1400" b="1" i="0">
                <a:effectLst/>
                <a:latin typeface="Tabac Sans" panose="02000000000000000000" pitchFamily="50" charset="-18"/>
                <a:ea typeface="Tabac Sans" panose="02000000000000000000" pitchFamily="50" charset="-18"/>
                <a:cs typeface="Tabac Sans" panose="02000000000000000000" pitchFamily="50" charset="-18"/>
              </a:rPr>
            </a:br>
            <a:r>
              <a:rPr lang="en-US" sz="1400" i="0">
                <a:solidFill>
                  <a:srgbClr val="161616"/>
                </a:solidFill>
                <a:effectLst/>
                <a:latin typeface="Tabac Sans"/>
                <a:ea typeface="Tabac Sans"/>
                <a:cs typeface="Tabac Sans"/>
              </a:rPr>
              <a:t>from prospective</a:t>
            </a:r>
            <a:br>
              <a:rPr lang="cs-CZ" sz="1400" i="0">
                <a:effectLst/>
                <a:latin typeface="Tabac Sans" panose="02000000000000000000" pitchFamily="50" charset="-18"/>
                <a:ea typeface="Tabac Sans" panose="02000000000000000000" pitchFamily="50" charset="-18"/>
                <a:cs typeface="Tabac Sans" panose="02000000000000000000" pitchFamily="50" charset="-18"/>
              </a:rPr>
            </a:br>
            <a:r>
              <a:rPr lang="en-US" sz="1400" i="0">
                <a:solidFill>
                  <a:srgbClr val="161616"/>
                </a:solidFill>
                <a:effectLst/>
                <a:latin typeface="Tabac Sans"/>
                <a:ea typeface="Tabac Sans"/>
                <a:cs typeface="Tabac Sans"/>
              </a:rPr>
              <a:t>students</a:t>
            </a:r>
            <a:r>
              <a:rPr lang="en-US" sz="1400">
                <a:solidFill>
                  <a:srgbClr val="161616"/>
                </a:solidFill>
                <a:latin typeface="Tabac Sans"/>
                <a:ea typeface="Tabac Sans"/>
                <a:cs typeface="Tabac Sans"/>
              </a:rPr>
              <a:t> and high school counsellors</a:t>
            </a:r>
            <a:endParaRPr lang="en-US" sz="1400" i="0">
              <a:solidFill>
                <a:srgbClr val="161616"/>
              </a:solidFill>
              <a:effectLst/>
              <a:latin typeface="Tabac Sans" panose="02000000000000000000" pitchFamily="50" charset="-18"/>
              <a:ea typeface="Tabac Sans" panose="02000000000000000000" pitchFamily="50" charset="-18"/>
              <a:cs typeface="Tabac Sans" panose="02000000000000000000" pitchFamily="50" charset="-18"/>
            </a:endParaRPr>
          </a:p>
        </p:txBody>
      </p:sp>
      <p:sp>
        <p:nvSpPr>
          <p:cNvPr id="68" name="TextovéPole 67">
            <a:extLst>
              <a:ext uri="{FF2B5EF4-FFF2-40B4-BE49-F238E27FC236}">
                <a16:creationId xmlns:a16="http://schemas.microsoft.com/office/drawing/2014/main" id="{2AD3896D-BD97-5006-56F3-4A508C392C9B}"/>
              </a:ext>
            </a:extLst>
          </p:cNvPr>
          <p:cNvSpPr txBox="1"/>
          <p:nvPr/>
        </p:nvSpPr>
        <p:spPr>
          <a:xfrm>
            <a:off x="695325" y="5286131"/>
            <a:ext cx="2518312" cy="954107"/>
          </a:xfrm>
          <a:prstGeom prst="rect">
            <a:avLst/>
          </a:prstGeom>
          <a:noFill/>
        </p:spPr>
        <p:txBody>
          <a:bodyPr wrap="square" lIns="91440" tIns="45720" rIns="91440" bIns="45720" rtlCol="0" anchor="t">
            <a:spAutoFit/>
          </a:bodyPr>
          <a:lstStyle>
            <a:defPPr marR="0" lvl="0" algn="l" rtl="0">
              <a:lnSpc>
                <a:spcPct val="100000"/>
              </a:lnSpc>
              <a:spcBef>
                <a:spcPts val="0"/>
              </a:spcBef>
              <a:spcAft>
                <a:spcPts val="0"/>
              </a:spcAft>
              <a:defRPr/>
            </a:defPPr>
            <a:lvl1pPr>
              <a:lnSpc>
                <a:spcPts val="2000"/>
              </a:lnSpc>
              <a:spcAft>
                <a:spcPts val="600"/>
              </a:spcAft>
              <a:defRPr sz="18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0" indent="0" defTabSz="914377" eaLnBrk="1" latinLnBrk="0" hangingPunct="1">
              <a:lnSpc>
                <a:spcPct val="90000"/>
              </a:lnSpc>
              <a:buFont typeface="Arial" panose="020B0604020202020204" pitchFamily="34" charset="0"/>
              <a:buNone/>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0" indent="-228594" defTabSz="914377"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cs-CZ" sz="1400" b="1">
                <a:solidFill>
                  <a:srgbClr val="161616"/>
                </a:solidFill>
                <a:latin typeface="Tabac Sans"/>
                <a:ea typeface="Tabac Sans"/>
                <a:cs typeface="Tabac Sans"/>
              </a:rPr>
              <a:t>O</a:t>
            </a:r>
            <a:r>
              <a:rPr lang="en-US" sz="1400" b="1" i="0" err="1">
                <a:solidFill>
                  <a:srgbClr val="161616"/>
                </a:solidFill>
                <a:effectLst/>
                <a:latin typeface="Tabac Sans"/>
                <a:ea typeface="Tabac Sans"/>
                <a:cs typeface="Tabac Sans"/>
              </a:rPr>
              <a:t>nline</a:t>
            </a:r>
            <a:r>
              <a:rPr lang="en-US" sz="1400" b="1" i="0">
                <a:solidFill>
                  <a:srgbClr val="161616"/>
                </a:solidFill>
                <a:effectLst/>
                <a:latin typeface="Tabac Sans"/>
                <a:ea typeface="Tabac Sans"/>
                <a:cs typeface="Tabac Sans"/>
              </a:rPr>
              <a:t> campaigns </a:t>
            </a:r>
            <a:r>
              <a:rPr lang="en-US" sz="1400">
                <a:solidFill>
                  <a:srgbClr val="161616"/>
                </a:solidFill>
                <a:latin typeface="Tabac Sans"/>
                <a:ea typeface="Tabac Sans"/>
                <a:cs typeface="Tabac Sans"/>
              </a:rPr>
              <a:t>to</a:t>
            </a:r>
            <a:r>
              <a:rPr lang="en-US" sz="1400" b="1">
                <a:solidFill>
                  <a:srgbClr val="161616"/>
                </a:solidFill>
                <a:latin typeface="Tabac Sans"/>
                <a:ea typeface="Tabac Sans"/>
                <a:cs typeface="Tabac Sans"/>
              </a:rPr>
              <a:t> </a:t>
            </a:r>
            <a:r>
              <a:rPr lang="en-US" sz="1400">
                <a:solidFill>
                  <a:srgbClr val="161616"/>
                </a:solidFill>
                <a:latin typeface="Tabac Sans"/>
                <a:ea typeface="Tabac Sans"/>
                <a:cs typeface="Tabac Sans"/>
              </a:rPr>
              <a:t>support universities</a:t>
            </a:r>
            <a:r>
              <a:rPr lang="en-US" sz="1400" i="0">
                <a:solidFill>
                  <a:srgbClr val="161616"/>
                </a:solidFill>
                <a:effectLst/>
                <a:latin typeface="Tabac Sans"/>
                <a:ea typeface="Tabac Sans"/>
                <a:cs typeface="Tabac Sans"/>
              </a:rPr>
              <a:t> and </a:t>
            </a:r>
            <a:r>
              <a:rPr lang="en-US" sz="1400">
                <a:solidFill>
                  <a:srgbClr val="161616"/>
                </a:solidFill>
                <a:latin typeface="Tabac Sans"/>
                <a:ea typeface="Tabac Sans"/>
                <a:cs typeface="Tabac Sans"/>
              </a:rPr>
              <a:t>embassies in</a:t>
            </a:r>
            <a:r>
              <a:rPr lang="en-US" sz="1400" i="0">
                <a:solidFill>
                  <a:srgbClr val="161616"/>
                </a:solidFill>
                <a:effectLst/>
                <a:latin typeface="Tabac Sans"/>
                <a:ea typeface="Tabac Sans"/>
                <a:cs typeface="Tabac Sans"/>
              </a:rPr>
              <a:t> their promotion </a:t>
            </a:r>
            <a:r>
              <a:rPr lang="en-US" sz="1400">
                <a:solidFill>
                  <a:srgbClr val="161616"/>
                </a:solidFill>
                <a:latin typeface="Tabac Sans"/>
                <a:ea typeface="Tabac Sans"/>
                <a:cs typeface="Tabac Sans"/>
              </a:rPr>
              <a:t>activities</a:t>
            </a:r>
            <a:endParaRPr lang="en-US" sz="1400" i="0">
              <a:solidFill>
                <a:srgbClr val="161616"/>
              </a:solidFill>
              <a:effectLst/>
              <a:latin typeface="Tabac Sans"/>
              <a:ea typeface="Tabac Sans"/>
              <a:cs typeface="Tabac Sans"/>
            </a:endParaRPr>
          </a:p>
        </p:txBody>
      </p:sp>
      <p:sp>
        <p:nvSpPr>
          <p:cNvPr id="69" name="TextovéPole 68">
            <a:extLst>
              <a:ext uri="{FF2B5EF4-FFF2-40B4-BE49-F238E27FC236}">
                <a16:creationId xmlns:a16="http://schemas.microsoft.com/office/drawing/2014/main" id="{CECC0394-D468-E4AD-6C51-2C1CBB7E31CB}"/>
              </a:ext>
            </a:extLst>
          </p:cNvPr>
          <p:cNvSpPr txBox="1"/>
          <p:nvPr/>
        </p:nvSpPr>
        <p:spPr>
          <a:xfrm>
            <a:off x="3441621" y="2715720"/>
            <a:ext cx="2256814" cy="954107"/>
          </a:xfrm>
          <a:prstGeom prst="rect">
            <a:avLst/>
          </a:prstGeom>
          <a:noFill/>
        </p:spPr>
        <p:txBody>
          <a:bodyPr wrap="square" rtlCol="0">
            <a:spAutoFit/>
          </a:bodyPr>
          <a:lstStyle>
            <a:defPPr marR="0" lvl="0" algn="l" rtl="0">
              <a:lnSpc>
                <a:spcPct val="100000"/>
              </a:lnSpc>
              <a:spcBef>
                <a:spcPts val="0"/>
              </a:spcBef>
              <a:spcAft>
                <a:spcPts val="0"/>
              </a:spcAft>
              <a:defRPr/>
            </a:defPPr>
            <a:lvl1pPr algn="ctr">
              <a:lnSpc>
                <a:spcPts val="1200"/>
              </a:lnSpc>
              <a:spcAft>
                <a:spcPts val="600"/>
              </a:spcAft>
              <a:defRPr sz="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0" indent="0" defTabSz="914377" eaLnBrk="1" latinLnBrk="0" hangingPunct="1">
              <a:lnSpc>
                <a:spcPct val="90000"/>
              </a:lnSpc>
              <a:buFont typeface="Arial" panose="020B0604020202020204" pitchFamily="34" charset="0"/>
              <a:buNone/>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0" indent="-228594" defTabSz="914377"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00000"/>
              </a:lnSpc>
            </a:pPr>
            <a:r>
              <a:rPr lang="cs-CZ" sz="1400">
                <a:latin typeface="Tabac Sans" panose="02000000000000000000" pitchFamily="50" charset="-18"/>
                <a:ea typeface="Tabac Sans" panose="02000000000000000000" pitchFamily="50" charset="-18"/>
                <a:cs typeface="Tabac Sans" panose="02000000000000000000" pitchFamily="50" charset="-18"/>
              </a:rPr>
              <a:t>A</a:t>
            </a:r>
            <a:r>
              <a:rPr lang="en-US" sz="1400">
                <a:latin typeface="Tabac Sans" panose="02000000000000000000" pitchFamily="50" charset="-18"/>
                <a:ea typeface="Tabac Sans" panose="02000000000000000000" pitchFamily="50" charset="-18"/>
                <a:cs typeface="Tabac Sans" panose="02000000000000000000" pitchFamily="50" charset="-18"/>
              </a:rPr>
              <a:t>ctive cooperation with international students</a:t>
            </a:r>
            <a:r>
              <a:rPr lang="cs-CZ" sz="1400">
                <a:latin typeface="Tabac Sans" panose="02000000000000000000" pitchFamily="50" charset="-18"/>
                <a:ea typeface="Tabac Sans" panose="02000000000000000000" pitchFamily="50" charset="-18"/>
                <a:cs typeface="Tabac Sans" panose="02000000000000000000" pitchFamily="50" charset="-18"/>
              </a:rPr>
              <a:t> </a:t>
            </a:r>
            <a:r>
              <a:rPr lang="en-US" sz="1400">
                <a:latin typeface="Tabac Sans" panose="02000000000000000000" pitchFamily="50" charset="-18"/>
                <a:ea typeface="Tabac Sans" panose="02000000000000000000" pitchFamily="50" charset="-18"/>
                <a:cs typeface="Tabac Sans" panose="02000000000000000000" pitchFamily="50" charset="-18"/>
              </a:rPr>
              <a:t>within the </a:t>
            </a:r>
            <a:r>
              <a:rPr lang="en-US" sz="1400" b="1">
                <a:latin typeface="Tabac Sans" panose="02000000000000000000" pitchFamily="50" charset="-18"/>
                <a:ea typeface="Tabac Sans" panose="02000000000000000000" pitchFamily="50" charset="-18"/>
                <a:cs typeface="Tabac Sans" panose="02000000000000000000" pitchFamily="50" charset="-18"/>
              </a:rPr>
              <a:t>STUDY IN ambassador programme</a:t>
            </a:r>
          </a:p>
        </p:txBody>
      </p:sp>
      <p:sp>
        <p:nvSpPr>
          <p:cNvPr id="71" name="TextovéPole 70">
            <a:extLst>
              <a:ext uri="{FF2B5EF4-FFF2-40B4-BE49-F238E27FC236}">
                <a16:creationId xmlns:a16="http://schemas.microsoft.com/office/drawing/2014/main" id="{E53A2965-13A0-A5DC-7D57-33BE8444E3BF}"/>
              </a:ext>
            </a:extLst>
          </p:cNvPr>
          <p:cNvSpPr txBox="1"/>
          <p:nvPr/>
        </p:nvSpPr>
        <p:spPr>
          <a:xfrm>
            <a:off x="3441621" y="4118023"/>
            <a:ext cx="2744065" cy="738664"/>
          </a:xfrm>
          <a:prstGeom prst="rect">
            <a:avLst/>
          </a:prstGeom>
          <a:noFill/>
        </p:spPr>
        <p:txBody>
          <a:bodyPr wrap="square" lIns="91440" tIns="45720" rIns="91440" bIns="45720" rtlCol="0" anchor="t">
            <a:spAutoFit/>
          </a:bodyPr>
          <a:lstStyle>
            <a:defPPr marR="0" lvl="0" algn="l" rtl="0">
              <a:lnSpc>
                <a:spcPct val="100000"/>
              </a:lnSpc>
              <a:spcBef>
                <a:spcPts val="0"/>
              </a:spcBef>
              <a:spcAft>
                <a:spcPts val="0"/>
              </a:spcAft>
              <a:defRPr/>
            </a:defPPr>
            <a:lvl1pPr>
              <a:lnSpc>
                <a:spcPts val="2000"/>
              </a:lnSpc>
              <a:spcAft>
                <a:spcPts val="600"/>
              </a:spcAft>
              <a:defRPr sz="18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0" indent="0" defTabSz="914377" eaLnBrk="1" latinLnBrk="0" hangingPunct="1">
              <a:lnSpc>
                <a:spcPct val="90000"/>
              </a:lnSpc>
              <a:buFont typeface="Arial" panose="020B0604020202020204" pitchFamily="34" charset="0"/>
              <a:buNone/>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0" indent="-228594" defTabSz="914377"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cs-CZ" sz="1400" b="1">
                <a:solidFill>
                  <a:srgbClr val="161616"/>
                </a:solidFill>
                <a:latin typeface="Tabac Sans"/>
                <a:ea typeface="Tabac Sans"/>
                <a:cs typeface="Tabac Sans"/>
              </a:rPr>
              <a:t>R</a:t>
            </a:r>
            <a:r>
              <a:rPr lang="en-US" sz="1400" b="1" i="0" err="1">
                <a:solidFill>
                  <a:srgbClr val="161616"/>
                </a:solidFill>
                <a:effectLst/>
                <a:latin typeface="Tabac Sans"/>
                <a:ea typeface="Tabac Sans"/>
                <a:cs typeface="Tabac Sans"/>
              </a:rPr>
              <a:t>epresentation</a:t>
            </a:r>
            <a:r>
              <a:rPr lang="en-US" sz="1400" b="1" i="0">
                <a:solidFill>
                  <a:srgbClr val="161616"/>
                </a:solidFill>
                <a:effectLst/>
                <a:latin typeface="Tabac Sans"/>
                <a:ea typeface="Tabac Sans"/>
                <a:cs typeface="Tabac Sans"/>
              </a:rPr>
              <a:t> of Czechia</a:t>
            </a:r>
            <a:br>
              <a:rPr lang="cs-CZ" sz="1400" b="1" i="0">
                <a:effectLst/>
                <a:latin typeface="Tabac Sans" panose="02000000000000000000" pitchFamily="50" charset="-18"/>
                <a:ea typeface="Tabac Sans" panose="02000000000000000000" pitchFamily="50" charset="-18"/>
                <a:cs typeface="Tabac Sans" panose="02000000000000000000" pitchFamily="50" charset="-18"/>
              </a:rPr>
            </a:br>
            <a:r>
              <a:rPr lang="en-US" sz="1400" i="0">
                <a:solidFill>
                  <a:srgbClr val="161616"/>
                </a:solidFill>
                <a:effectLst/>
                <a:latin typeface="Tabac Sans"/>
                <a:ea typeface="Tabac Sans"/>
                <a:cs typeface="Tabac Sans"/>
              </a:rPr>
              <a:t>at online and in-person </a:t>
            </a:r>
            <a:r>
              <a:rPr lang="en-US" sz="1400">
                <a:solidFill>
                  <a:srgbClr val="161616"/>
                </a:solidFill>
                <a:latin typeface="Tabac Sans"/>
                <a:ea typeface="Tabac Sans"/>
                <a:cs typeface="Tabac Sans"/>
              </a:rPr>
              <a:t>fairs</a:t>
            </a:r>
            <a:br>
              <a:rPr lang="cs-CZ" sz="1400" i="0">
                <a:effectLst/>
                <a:latin typeface="Tabac Sans" panose="02000000000000000000" pitchFamily="50" charset="-18"/>
                <a:ea typeface="Tabac Sans" panose="02000000000000000000" pitchFamily="50" charset="-18"/>
                <a:cs typeface="Tabac Sans" panose="02000000000000000000" pitchFamily="50" charset="-18"/>
              </a:rPr>
            </a:br>
            <a:r>
              <a:rPr lang="en-US" sz="1400" i="0">
                <a:solidFill>
                  <a:srgbClr val="161616"/>
                </a:solidFill>
                <a:effectLst/>
                <a:latin typeface="Tabac Sans"/>
                <a:ea typeface="Tabac Sans"/>
                <a:cs typeface="Tabac Sans"/>
              </a:rPr>
              <a:t>(and webinars)</a:t>
            </a:r>
          </a:p>
        </p:txBody>
      </p:sp>
      <p:pic>
        <p:nvPicPr>
          <p:cNvPr id="25" name="Grafický objekt 24">
            <a:extLst>
              <a:ext uri="{FF2B5EF4-FFF2-40B4-BE49-F238E27FC236}">
                <a16:creationId xmlns:a16="http://schemas.microsoft.com/office/drawing/2014/main" id="{57AD2A12-5AAB-A772-CEA0-72ACCBA59ADB}"/>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771759" y="2529559"/>
            <a:ext cx="216000" cy="216000"/>
          </a:xfrm>
          <a:prstGeom prst="rect">
            <a:avLst/>
          </a:prstGeom>
        </p:spPr>
      </p:pic>
      <p:pic>
        <p:nvPicPr>
          <p:cNvPr id="28" name="Grafický objekt 27">
            <a:extLst>
              <a:ext uri="{FF2B5EF4-FFF2-40B4-BE49-F238E27FC236}">
                <a16:creationId xmlns:a16="http://schemas.microsoft.com/office/drawing/2014/main" id="{9410DF2A-1EC3-0AA7-A031-2645368EA8DB}"/>
              </a:ext>
            </a:extLst>
          </p:cNvPr>
          <p:cNvPicPr>
            <a:picLocks noChangeAspect="1"/>
          </p:cNvPicPr>
          <p:nvPr/>
        </p:nvPicPr>
        <p:blipFill>
          <a:blip r:embed="rId34">
            <a:extLst>
              <a:ext uri="{96DAC541-7B7A-43D3-8B79-37D633B846F1}">
                <asvg:svgBlip xmlns:asvg="http://schemas.microsoft.com/office/drawing/2016/SVG/main" r:embed="rId35"/>
              </a:ext>
            </a:extLst>
          </a:blip>
          <a:srcRect/>
          <a:stretch/>
        </p:blipFill>
        <p:spPr>
          <a:xfrm>
            <a:off x="3514391" y="2521939"/>
            <a:ext cx="216000" cy="216000"/>
          </a:xfrm>
          <a:prstGeom prst="rect">
            <a:avLst/>
          </a:prstGeom>
        </p:spPr>
      </p:pic>
      <p:pic>
        <p:nvPicPr>
          <p:cNvPr id="29" name="Grafický objekt 28">
            <a:extLst>
              <a:ext uri="{FF2B5EF4-FFF2-40B4-BE49-F238E27FC236}">
                <a16:creationId xmlns:a16="http://schemas.microsoft.com/office/drawing/2014/main" id="{B4C65986-0B96-0F0D-BB4B-DE6D8D380085}"/>
              </a:ext>
            </a:extLst>
          </p:cNvPr>
          <p:cNvPicPr>
            <a:picLocks noChangeAspect="1"/>
          </p:cNvPicPr>
          <p:nvPr/>
        </p:nvPicPr>
        <p:blipFill>
          <a:blip r:embed="rId36">
            <a:extLst>
              <a:ext uri="{96DAC541-7B7A-43D3-8B79-37D633B846F1}">
                <asvg:svgBlip xmlns:asvg="http://schemas.microsoft.com/office/drawing/2016/SVG/main" r:embed="rId37"/>
              </a:ext>
            </a:extLst>
          </a:blip>
          <a:srcRect/>
          <a:stretch/>
        </p:blipFill>
        <p:spPr>
          <a:xfrm>
            <a:off x="771759" y="3903580"/>
            <a:ext cx="216000" cy="216000"/>
          </a:xfrm>
          <a:prstGeom prst="rect">
            <a:avLst/>
          </a:prstGeom>
        </p:spPr>
      </p:pic>
      <p:pic>
        <p:nvPicPr>
          <p:cNvPr id="30" name="Grafický objekt 29">
            <a:extLst>
              <a:ext uri="{FF2B5EF4-FFF2-40B4-BE49-F238E27FC236}">
                <a16:creationId xmlns:a16="http://schemas.microsoft.com/office/drawing/2014/main" id="{22D88A3C-715E-CCE1-45C4-FD194131B5C8}"/>
              </a:ext>
            </a:extLst>
          </p:cNvPr>
          <p:cNvPicPr>
            <a:picLocks noChangeAspect="1"/>
          </p:cNvPicPr>
          <p:nvPr/>
        </p:nvPicPr>
        <p:blipFill>
          <a:blip r:embed="rId38">
            <a:extLst>
              <a:ext uri="{96DAC541-7B7A-43D3-8B79-37D633B846F1}">
                <asvg:svgBlip xmlns:asvg="http://schemas.microsoft.com/office/drawing/2016/SVG/main" r:embed="rId39"/>
              </a:ext>
            </a:extLst>
          </a:blip>
          <a:srcRect/>
          <a:stretch/>
        </p:blipFill>
        <p:spPr>
          <a:xfrm>
            <a:off x="3514391" y="3903580"/>
            <a:ext cx="216000" cy="216000"/>
          </a:xfrm>
          <a:prstGeom prst="rect">
            <a:avLst/>
          </a:prstGeom>
        </p:spPr>
      </p:pic>
      <p:pic>
        <p:nvPicPr>
          <p:cNvPr id="31" name="Grafický objekt 30">
            <a:extLst>
              <a:ext uri="{FF2B5EF4-FFF2-40B4-BE49-F238E27FC236}">
                <a16:creationId xmlns:a16="http://schemas.microsoft.com/office/drawing/2014/main" id="{B46F537C-7AA2-5A93-1A6C-8F63B9918AE1}"/>
              </a:ext>
            </a:extLst>
          </p:cNvPr>
          <p:cNvPicPr>
            <a:picLocks noChangeAspect="1"/>
          </p:cNvPicPr>
          <p:nvPr/>
        </p:nvPicPr>
        <p:blipFill>
          <a:blip r:embed="rId40">
            <a:extLst>
              <a:ext uri="{96DAC541-7B7A-43D3-8B79-37D633B846F1}">
                <asvg:svgBlip xmlns:asvg="http://schemas.microsoft.com/office/drawing/2016/SVG/main" r:embed="rId41"/>
              </a:ext>
            </a:extLst>
          </a:blip>
          <a:srcRect/>
          <a:stretch/>
        </p:blipFill>
        <p:spPr>
          <a:xfrm>
            <a:off x="771759" y="5043058"/>
            <a:ext cx="216000" cy="216000"/>
          </a:xfrm>
          <a:prstGeom prst="rect">
            <a:avLst/>
          </a:prstGeom>
        </p:spPr>
      </p:pic>
      <p:pic>
        <p:nvPicPr>
          <p:cNvPr id="32" name="Grafický objekt 31">
            <a:extLst>
              <a:ext uri="{FF2B5EF4-FFF2-40B4-BE49-F238E27FC236}">
                <a16:creationId xmlns:a16="http://schemas.microsoft.com/office/drawing/2014/main" id="{AE5EFED7-3B78-1474-4EA7-C01C1BD6C335}"/>
              </a:ext>
            </a:extLst>
          </p:cNvPr>
          <p:cNvPicPr>
            <a:picLocks noChangeAspect="1"/>
          </p:cNvPicPr>
          <p:nvPr/>
        </p:nvPicPr>
        <p:blipFill>
          <a:blip r:embed="rId42">
            <a:extLst>
              <a:ext uri="{96DAC541-7B7A-43D3-8B79-37D633B846F1}">
                <asvg:svgBlip xmlns:asvg="http://schemas.microsoft.com/office/drawing/2016/SVG/main" r:embed="rId43"/>
              </a:ext>
            </a:extLst>
          </a:blip>
          <a:srcRect/>
          <a:stretch/>
        </p:blipFill>
        <p:spPr>
          <a:xfrm>
            <a:off x="3514391" y="5043058"/>
            <a:ext cx="216000" cy="216000"/>
          </a:xfrm>
          <a:prstGeom prst="rect">
            <a:avLst/>
          </a:prstGeom>
        </p:spPr>
      </p:pic>
      <p:pic>
        <p:nvPicPr>
          <p:cNvPr id="3" name="Obrázek 2">
            <a:extLst>
              <a:ext uri="{FF2B5EF4-FFF2-40B4-BE49-F238E27FC236}">
                <a16:creationId xmlns:a16="http://schemas.microsoft.com/office/drawing/2014/main" id="{DED9BB74-52E4-2806-9733-BBA2068D5100}"/>
              </a:ext>
            </a:extLst>
          </p:cNvPr>
          <p:cNvPicPr>
            <a:picLocks noChangeAspect="1"/>
          </p:cNvPicPr>
          <p:nvPr/>
        </p:nvPicPr>
        <p:blipFill>
          <a:blip r:embed="rId44">
            <a:extLst>
              <a:ext uri="{28A0092B-C50C-407E-A947-70E740481C1C}">
                <a14:useLocalDpi xmlns:a14="http://schemas.microsoft.com/office/drawing/2010/main" val="0"/>
              </a:ext>
            </a:extLst>
          </a:blip>
          <a:stretch>
            <a:fillRect/>
          </a:stretch>
        </p:blipFill>
        <p:spPr>
          <a:xfrm>
            <a:off x="10236675" y="728663"/>
            <a:ext cx="1260000" cy="1260000"/>
          </a:xfrm>
          <a:prstGeom prst="rect">
            <a:avLst/>
          </a:prstGeom>
        </p:spPr>
      </p:pic>
      <p:pic>
        <p:nvPicPr>
          <p:cNvPr id="17" name="Obrázek 16">
            <a:extLst>
              <a:ext uri="{FF2B5EF4-FFF2-40B4-BE49-F238E27FC236}">
                <a16:creationId xmlns:a16="http://schemas.microsoft.com/office/drawing/2014/main" id="{D3A2FEEF-E8CA-5F3A-FE8D-728FF4087BE8}"/>
              </a:ext>
            </a:extLst>
          </p:cNvPr>
          <p:cNvPicPr>
            <a:picLocks noChangeAspect="1"/>
          </p:cNvPicPr>
          <p:nvPr/>
        </p:nvPicPr>
        <p:blipFill>
          <a:blip r:embed="rId45">
            <a:extLst>
              <a:ext uri="{28A0092B-C50C-407E-A947-70E740481C1C}">
                <a14:useLocalDpi xmlns:a14="http://schemas.microsoft.com/office/drawing/2010/main" val="0"/>
              </a:ext>
            </a:extLst>
          </a:blip>
          <a:srcRect/>
          <a:stretch/>
        </p:blipFill>
        <p:spPr>
          <a:xfrm rot="3683640">
            <a:off x="10283954" y="4925873"/>
            <a:ext cx="2898288" cy="2635996"/>
          </a:xfrm>
          <a:prstGeom prst="rect">
            <a:avLst/>
          </a:prstGeom>
        </p:spPr>
      </p:pic>
      <p:pic>
        <p:nvPicPr>
          <p:cNvPr id="13" name="Obrázek 12">
            <a:extLst>
              <a:ext uri="{FF2B5EF4-FFF2-40B4-BE49-F238E27FC236}">
                <a16:creationId xmlns:a16="http://schemas.microsoft.com/office/drawing/2014/main" id="{D98FD843-1663-B7FA-1435-C454162DB5C1}"/>
              </a:ext>
            </a:extLst>
          </p:cNvPr>
          <p:cNvPicPr>
            <a:picLocks noChangeAspect="1"/>
          </p:cNvPicPr>
          <p:nvPr/>
        </p:nvPicPr>
        <p:blipFill>
          <a:blip r:embed="rId46">
            <a:extLst>
              <a:ext uri="{28A0092B-C50C-407E-A947-70E740481C1C}">
                <a14:useLocalDpi xmlns:a14="http://schemas.microsoft.com/office/drawing/2010/main" val="0"/>
              </a:ext>
            </a:extLst>
          </a:blip>
          <a:srcRect/>
          <a:stretch/>
        </p:blipFill>
        <p:spPr>
          <a:xfrm rot="9918159">
            <a:off x="8813107" y="6000778"/>
            <a:ext cx="2338412" cy="2228798"/>
          </a:xfrm>
          <a:prstGeom prst="rect">
            <a:avLst/>
          </a:prstGeom>
        </p:spPr>
      </p:pic>
    </p:spTree>
    <p:extLst>
      <p:ext uri="{BB962C8B-B14F-4D97-AF65-F5344CB8AC3E}">
        <p14:creationId xmlns:p14="http://schemas.microsoft.com/office/powerpoint/2010/main" val="342397564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Obrázek 7" descr="Obsah obrázku oblečení, osoba, Lidská tvář, nábytek&#10;&#10;Popis byl vytvořen automaticky">
            <a:extLst>
              <a:ext uri="{FF2B5EF4-FFF2-40B4-BE49-F238E27FC236}">
                <a16:creationId xmlns:a16="http://schemas.microsoft.com/office/drawing/2014/main" id="{31EBCA4A-DD00-FD60-BCF3-90AE914FE6AD}"/>
              </a:ext>
            </a:extLst>
          </p:cNvPr>
          <p:cNvPicPr>
            <a:picLocks noChangeAspect="1"/>
          </p:cNvPicPr>
          <p:nvPr/>
        </p:nvPicPr>
        <p:blipFill>
          <a:blip r:embed="rId3">
            <a:extLst>
              <a:ext uri="{28A0092B-C50C-407E-A947-70E740481C1C}">
                <a14:useLocalDpi xmlns:a14="http://schemas.microsoft.com/office/drawing/2010/main" val="0"/>
              </a:ext>
            </a:extLst>
          </a:blip>
          <a:srcRect l="5270" t="13516" r="269" b="15651"/>
          <a:stretch>
            <a:fillRect/>
          </a:stretch>
        </p:blipFill>
        <p:spPr>
          <a:xfrm>
            <a:off x="7114179" y="782112"/>
            <a:ext cx="4611005" cy="5176655"/>
          </a:xfrm>
          <a:custGeom>
            <a:avLst/>
            <a:gdLst>
              <a:gd name="connsiteX0" fmla="*/ 1398575 w 4998744"/>
              <a:gd name="connsiteY0" fmla="*/ 66 h 5611959"/>
              <a:gd name="connsiteX1" fmla="*/ 1584774 w 4998744"/>
              <a:gd name="connsiteY1" fmla="*/ 15529 h 5611959"/>
              <a:gd name="connsiteX2" fmla="*/ 3707147 w 4998744"/>
              <a:gd name="connsiteY2" fmla="*/ 485192 h 5611959"/>
              <a:gd name="connsiteX3" fmla="*/ 4660009 w 4998744"/>
              <a:gd name="connsiteY3" fmla="*/ 1454935 h 5611959"/>
              <a:gd name="connsiteX4" fmla="*/ 4963815 w 4998744"/>
              <a:gd name="connsiteY4" fmla="*/ 2803702 h 5611959"/>
              <a:gd name="connsiteX5" fmla="*/ 4570370 w 4998744"/>
              <a:gd name="connsiteY5" fmla="*/ 4181641 h 5611959"/>
              <a:gd name="connsiteX6" fmla="*/ 3425482 w 4998744"/>
              <a:gd name="connsiteY6" fmla="*/ 5338054 h 5611959"/>
              <a:gd name="connsiteX7" fmla="*/ 2245423 w 4998744"/>
              <a:gd name="connsiteY7" fmla="*/ 5397897 h 5611959"/>
              <a:gd name="connsiteX8" fmla="*/ 420855 w 4998744"/>
              <a:gd name="connsiteY8" fmla="*/ 3836266 h 5611959"/>
              <a:gd name="connsiteX9" fmla="*/ 41936 w 4998744"/>
              <a:gd name="connsiteY9" fmla="*/ 2524121 h 5611959"/>
              <a:gd name="connsiteX10" fmla="*/ 584050 w 4998744"/>
              <a:gd name="connsiteY10" fmla="*/ 637269 h 5611959"/>
              <a:gd name="connsiteX11" fmla="*/ 1398575 w 4998744"/>
              <a:gd name="connsiteY11" fmla="*/ 66 h 561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98744" h="5611959">
                <a:moveTo>
                  <a:pt x="1398575" y="66"/>
                </a:moveTo>
                <a:cubicBezTo>
                  <a:pt x="1509303" y="-1168"/>
                  <a:pt x="1584774" y="15529"/>
                  <a:pt x="1584774" y="15529"/>
                </a:cubicBezTo>
                <a:lnTo>
                  <a:pt x="3707147" y="485192"/>
                </a:lnTo>
                <a:cubicBezTo>
                  <a:pt x="4479978" y="656240"/>
                  <a:pt x="4660009" y="1454935"/>
                  <a:pt x="4660009" y="1454935"/>
                </a:cubicBezTo>
                <a:lnTo>
                  <a:pt x="4963815" y="2803702"/>
                </a:lnTo>
                <a:cubicBezTo>
                  <a:pt x="5143678" y="3602453"/>
                  <a:pt x="4570370" y="4181641"/>
                  <a:pt x="4570370" y="4181641"/>
                </a:cubicBezTo>
                <a:lnTo>
                  <a:pt x="3425482" y="5338054"/>
                </a:lnTo>
                <a:cubicBezTo>
                  <a:pt x="2852194" y="5917246"/>
                  <a:pt x="2245423" y="5397897"/>
                  <a:pt x="2245423" y="5397897"/>
                </a:cubicBezTo>
                <a:lnTo>
                  <a:pt x="420855" y="3836266"/>
                </a:lnTo>
                <a:cubicBezTo>
                  <a:pt x="-185979" y="3316904"/>
                  <a:pt x="41936" y="2524121"/>
                  <a:pt x="41936" y="2524121"/>
                </a:cubicBezTo>
                <a:lnTo>
                  <a:pt x="584050" y="637269"/>
                </a:lnTo>
                <a:cubicBezTo>
                  <a:pt x="740732" y="92278"/>
                  <a:pt x="1154974" y="2780"/>
                  <a:pt x="1398575" y="66"/>
                </a:cubicBezTo>
                <a:close/>
              </a:path>
            </a:pathLst>
          </a:custGeom>
        </p:spPr>
      </p:pic>
      <p:sp>
        <p:nvSpPr>
          <p:cNvPr id="6" name="Obdélník 5">
            <a:extLst>
              <a:ext uri="{FF2B5EF4-FFF2-40B4-BE49-F238E27FC236}">
                <a16:creationId xmlns:a16="http://schemas.microsoft.com/office/drawing/2014/main" id="{59965802-BEF2-A33A-C115-F576400A612C}"/>
              </a:ext>
            </a:extLst>
          </p:cNvPr>
          <p:cNvSpPr/>
          <p:nvPr/>
        </p:nvSpPr>
        <p:spPr>
          <a:xfrm>
            <a:off x="946553" y="2081630"/>
            <a:ext cx="6281561" cy="400110"/>
          </a:xfrm>
          <a:prstGeom prst="rect">
            <a:avLst/>
          </a:prstGeom>
        </p:spPr>
        <p:txBody>
          <a:bodyPr wrap="square" lIns="91440" tIns="45720" rIns="91440" bIns="45720" anchor="t">
            <a:spAutoFit/>
          </a:bodyPr>
          <a:lstStyle/>
          <a:p>
            <a:pPr marL="179705">
              <a:spcAft>
                <a:spcPts val="1200"/>
              </a:spcAft>
              <a:buClr>
                <a:srgbClr val="E22F27"/>
              </a:buClr>
              <a:buSzPct val="90000"/>
            </a:pPr>
            <a:endParaRPr lang="cs-CZ" sz="2000">
              <a:latin typeface="Tabac Sans Light"/>
              <a:ea typeface="Tabac Sans Light"/>
              <a:cs typeface="Tabac Sans Light"/>
            </a:endParaRPr>
          </a:p>
        </p:txBody>
      </p:sp>
      <p:pic>
        <p:nvPicPr>
          <p:cNvPr id="12" name="Obrázek 11">
            <a:extLst>
              <a:ext uri="{FF2B5EF4-FFF2-40B4-BE49-F238E27FC236}">
                <a16:creationId xmlns:a16="http://schemas.microsoft.com/office/drawing/2014/main" id="{E1829A77-BBAB-A9AB-196A-31F06A25C67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rot="1966498">
            <a:off x="8803705" y="4730346"/>
            <a:ext cx="2453147" cy="2458294"/>
          </a:xfrm>
          <a:prstGeom prst="rect">
            <a:avLst/>
          </a:prstGeom>
        </p:spPr>
      </p:pic>
      <p:pic>
        <p:nvPicPr>
          <p:cNvPr id="2" name="Obrázek 1">
            <a:extLst>
              <a:ext uri="{FF2B5EF4-FFF2-40B4-BE49-F238E27FC236}">
                <a16:creationId xmlns:a16="http://schemas.microsoft.com/office/drawing/2014/main" id="{E0CFB11F-1663-90BE-066C-520F2CEFC8AA}"/>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rot="321400">
            <a:off x="10135646" y="3941886"/>
            <a:ext cx="2338412" cy="2228798"/>
          </a:xfrm>
          <a:prstGeom prst="rect">
            <a:avLst/>
          </a:prstGeom>
        </p:spPr>
      </p:pic>
      <p:sp>
        <p:nvSpPr>
          <p:cNvPr id="5" name="Obdélník 4">
            <a:extLst>
              <a:ext uri="{FF2B5EF4-FFF2-40B4-BE49-F238E27FC236}">
                <a16:creationId xmlns:a16="http://schemas.microsoft.com/office/drawing/2014/main" id="{0229B733-B564-D0C7-C632-8E999463C297}"/>
              </a:ext>
            </a:extLst>
          </p:cNvPr>
          <p:cNvSpPr/>
          <p:nvPr/>
        </p:nvSpPr>
        <p:spPr>
          <a:xfrm>
            <a:off x="1103175" y="1949645"/>
            <a:ext cx="4816134" cy="4119589"/>
          </a:xfrm>
          <a:prstGeom prst="rect">
            <a:avLst/>
          </a:prstGeom>
        </p:spPr>
        <p:txBody>
          <a:bodyPr wrap="square" lIns="91440" tIns="45720" rIns="91440" bIns="45720" anchor="t">
            <a:spAutoFit/>
          </a:bodyPr>
          <a:lstStyle/>
          <a:p>
            <a:pPr marL="285750" indent="-285750">
              <a:lnSpc>
                <a:spcPct val="150000"/>
              </a:lnSpc>
              <a:buClr>
                <a:srgbClr val="E12822"/>
              </a:buClr>
              <a:buFont typeface="Tabac Sans" panose="02000000000000000000" pitchFamily="50" charset="-18"/>
              <a:buChar char="→"/>
            </a:pPr>
            <a:r>
              <a:rPr lang="cs-CZ" kern="0" err="1">
                <a:latin typeface="Tabac Sans"/>
                <a:ea typeface="Tabac Sans"/>
                <a:cs typeface="Tabac Sans"/>
              </a:rPr>
              <a:t>Info</a:t>
            </a:r>
            <a:r>
              <a:rPr lang="cs-CZ" kern="0">
                <a:latin typeface="Tabac Sans"/>
                <a:ea typeface="Tabac Sans"/>
                <a:cs typeface="Tabac Sans"/>
              </a:rPr>
              <a:t> </a:t>
            </a:r>
            <a:r>
              <a:rPr lang="cs-CZ" kern="0" err="1">
                <a:latin typeface="Tabac Sans"/>
                <a:ea typeface="Tabac Sans"/>
                <a:cs typeface="Tabac Sans"/>
              </a:rPr>
              <a:t>for</a:t>
            </a:r>
            <a:r>
              <a:rPr lang="cs-CZ" kern="0">
                <a:latin typeface="Tabac Sans"/>
                <a:ea typeface="Tabac Sans"/>
                <a:cs typeface="Tabac Sans"/>
              </a:rPr>
              <a:t> </a:t>
            </a:r>
            <a:r>
              <a:rPr lang="cs-CZ" kern="0" err="1">
                <a:latin typeface="Tabac Sans"/>
                <a:ea typeface="Tabac Sans"/>
                <a:cs typeface="Tabac Sans"/>
              </a:rPr>
              <a:t>newcomers</a:t>
            </a:r>
          </a:p>
          <a:p>
            <a:pPr marL="285750" indent="-285750">
              <a:lnSpc>
                <a:spcPct val="150000"/>
              </a:lnSpc>
              <a:buClr>
                <a:srgbClr val="E12822"/>
              </a:buClr>
              <a:buFont typeface="Tabac Sans,Sans-Serif" panose="02000000000000000000" pitchFamily="50" charset="-18"/>
              <a:buChar char="→"/>
            </a:pPr>
            <a:r>
              <a:rPr lang="cs-CZ" kern="0">
                <a:latin typeface="Tabac Sans"/>
                <a:ea typeface="Tabac Sans"/>
                <a:cs typeface="Tabac Sans"/>
              </a:rPr>
              <a:t>Visa and </a:t>
            </a:r>
            <a:r>
              <a:rPr lang="cs-CZ" kern="0" err="1">
                <a:latin typeface="Tabac Sans"/>
                <a:ea typeface="Tabac Sans"/>
                <a:cs typeface="Tabac Sans"/>
              </a:rPr>
              <a:t>arrival</a:t>
            </a:r>
            <a:endParaRPr lang="cs-CZ" kern="0">
              <a:latin typeface="Tabac Sans"/>
              <a:ea typeface="Tabac Sans" panose="02000000000000000000" pitchFamily="50" charset="-18"/>
              <a:cs typeface="Tabac Sans" panose="02000000000000000000" pitchFamily="50" charset="-18"/>
            </a:endParaRPr>
          </a:p>
          <a:p>
            <a:pPr marL="285750" indent="-285750">
              <a:lnSpc>
                <a:spcPct val="150000"/>
              </a:lnSpc>
              <a:buClr>
                <a:srgbClr val="E12822"/>
              </a:buClr>
              <a:buFont typeface="Tabac Sans" panose="02000000000000000000" pitchFamily="50" charset="-18"/>
              <a:buChar char="→"/>
            </a:pPr>
            <a:r>
              <a:rPr lang="cs-CZ" kern="0" err="1">
                <a:latin typeface="Tabac Sans"/>
                <a:ea typeface="Tabac Sans"/>
                <a:cs typeface="Tabac Sans"/>
              </a:rPr>
              <a:t>Language</a:t>
            </a:r>
            <a:r>
              <a:rPr lang="cs-CZ" kern="0">
                <a:latin typeface="Tabac Sans"/>
                <a:ea typeface="Tabac Sans"/>
                <a:cs typeface="Tabac Sans"/>
              </a:rPr>
              <a:t> </a:t>
            </a:r>
            <a:r>
              <a:rPr lang="cs-CZ" kern="0" err="1">
                <a:latin typeface="Tabac Sans"/>
                <a:ea typeface="Tabac Sans"/>
                <a:cs typeface="Tabac Sans"/>
              </a:rPr>
              <a:t>courses</a:t>
            </a:r>
            <a:endParaRPr lang="cs-CZ" kern="0">
              <a:latin typeface="Tabac Sans"/>
              <a:ea typeface="Tabac Sans" panose="02000000000000000000" pitchFamily="50" charset="-18"/>
              <a:cs typeface="Tabac Sans" panose="02000000000000000000" pitchFamily="50" charset="-18"/>
            </a:endParaRPr>
          </a:p>
          <a:p>
            <a:pPr marL="285750" indent="-285750">
              <a:lnSpc>
                <a:spcPct val="150000"/>
              </a:lnSpc>
              <a:buClr>
                <a:srgbClr val="E12822"/>
              </a:buClr>
              <a:buFont typeface="Tabac Sans" panose="02000000000000000000" pitchFamily="50" charset="-18"/>
              <a:buChar char="→"/>
            </a:pPr>
            <a:r>
              <a:rPr lang="cs-CZ" kern="0" err="1">
                <a:latin typeface="Tabac Sans"/>
                <a:ea typeface="Tabac Sans"/>
                <a:cs typeface="Tabac Sans"/>
              </a:rPr>
              <a:t>Scholarships</a:t>
            </a:r>
            <a:endParaRPr lang="cs-CZ" kern="0">
              <a:latin typeface="Tabac Sans"/>
              <a:ea typeface="Tabac Sans" panose="02000000000000000000" pitchFamily="50" charset="-18"/>
              <a:cs typeface="Tabac Sans" panose="02000000000000000000" pitchFamily="50" charset="-18"/>
            </a:endParaRPr>
          </a:p>
          <a:p>
            <a:pPr marL="285750" indent="-285750">
              <a:lnSpc>
                <a:spcPct val="150000"/>
              </a:lnSpc>
              <a:buClr>
                <a:srgbClr val="E12822"/>
              </a:buClr>
              <a:buFont typeface="Tabac Sans" panose="02000000000000000000" pitchFamily="50" charset="-18"/>
              <a:buChar char="→"/>
            </a:pPr>
            <a:r>
              <a:rPr lang="cs-CZ" kern="0" err="1">
                <a:latin typeface="Tabac Sans"/>
                <a:ea typeface="Tabac Sans"/>
                <a:cs typeface="Tabac Sans"/>
              </a:rPr>
              <a:t>Living</a:t>
            </a:r>
            <a:r>
              <a:rPr lang="cs-CZ" kern="0">
                <a:latin typeface="Tabac Sans"/>
                <a:ea typeface="Tabac Sans"/>
                <a:cs typeface="Tabac Sans"/>
              </a:rPr>
              <a:t> </a:t>
            </a:r>
            <a:r>
              <a:rPr lang="cs-CZ" kern="0" err="1">
                <a:latin typeface="Tabac Sans"/>
                <a:ea typeface="Tabac Sans"/>
                <a:cs typeface="Tabac Sans"/>
              </a:rPr>
              <a:t>costs</a:t>
            </a:r>
            <a:endParaRPr lang="cs-CZ" kern="0">
              <a:latin typeface="Tabac Sans"/>
              <a:ea typeface="Tabac Sans" panose="02000000000000000000" pitchFamily="50" charset="-18"/>
              <a:cs typeface="Tabac Sans" panose="02000000000000000000" pitchFamily="50" charset="-18"/>
            </a:endParaRPr>
          </a:p>
          <a:p>
            <a:pPr marL="285750" indent="-285750">
              <a:lnSpc>
                <a:spcPct val="150000"/>
              </a:lnSpc>
              <a:buClr>
                <a:srgbClr val="E12822"/>
              </a:buClr>
              <a:buFont typeface="Tabac Sans" panose="02000000000000000000" pitchFamily="50" charset="-18"/>
              <a:buChar char="→"/>
            </a:pPr>
            <a:r>
              <a:rPr lang="cs-CZ" kern="0" err="1">
                <a:latin typeface="Tabac Sans"/>
                <a:ea typeface="Tabac Sans"/>
                <a:cs typeface="Tabac Sans"/>
              </a:rPr>
              <a:t>Accomodation</a:t>
            </a:r>
            <a:endParaRPr lang="cs-CZ" kern="0">
              <a:latin typeface="Tabac Sans"/>
              <a:ea typeface="Tabac Sans" panose="02000000000000000000" pitchFamily="50" charset="-18"/>
              <a:cs typeface="Tabac Sans" panose="02000000000000000000" pitchFamily="50" charset="-18"/>
            </a:endParaRPr>
          </a:p>
          <a:p>
            <a:pPr marL="285750" indent="-285750">
              <a:lnSpc>
                <a:spcPct val="150000"/>
              </a:lnSpc>
              <a:buClr>
                <a:srgbClr val="E12822"/>
              </a:buClr>
              <a:buFont typeface="Tabac Sans" panose="02000000000000000000" pitchFamily="50" charset="-18"/>
              <a:buChar char="→"/>
            </a:pPr>
            <a:r>
              <a:rPr lang="cs-CZ" kern="0" err="1">
                <a:latin typeface="Tabac Sans"/>
                <a:ea typeface="Tabac Sans"/>
                <a:cs typeface="Tabac Sans"/>
              </a:rPr>
              <a:t>Work</a:t>
            </a:r>
            <a:r>
              <a:rPr lang="cs-CZ" kern="0">
                <a:latin typeface="Tabac Sans"/>
                <a:ea typeface="Tabac Sans"/>
                <a:cs typeface="Tabac Sans"/>
              </a:rPr>
              <a:t> </a:t>
            </a:r>
            <a:r>
              <a:rPr lang="cs-CZ" kern="0" err="1">
                <a:latin typeface="Tabac Sans"/>
                <a:ea typeface="Tabac Sans"/>
                <a:cs typeface="Tabac Sans"/>
              </a:rPr>
              <a:t>while</a:t>
            </a:r>
            <a:r>
              <a:rPr lang="cs-CZ" kern="0">
                <a:latin typeface="Tabac Sans"/>
                <a:ea typeface="Tabac Sans"/>
                <a:cs typeface="Tabac Sans"/>
              </a:rPr>
              <a:t> and </a:t>
            </a:r>
            <a:r>
              <a:rPr lang="cs-CZ" kern="0" err="1">
                <a:latin typeface="Tabac Sans"/>
                <a:ea typeface="Tabac Sans"/>
                <a:cs typeface="Tabac Sans"/>
              </a:rPr>
              <a:t>after</a:t>
            </a:r>
            <a:r>
              <a:rPr lang="cs-CZ" kern="0">
                <a:latin typeface="Tabac Sans"/>
                <a:ea typeface="Tabac Sans"/>
                <a:cs typeface="Tabac Sans"/>
              </a:rPr>
              <a:t> </a:t>
            </a:r>
            <a:r>
              <a:rPr lang="cs-CZ" kern="0" err="1">
                <a:latin typeface="Tabac Sans"/>
                <a:ea typeface="Tabac Sans"/>
                <a:cs typeface="Tabac Sans"/>
              </a:rPr>
              <a:t>studying</a:t>
            </a:r>
            <a:endParaRPr lang="cs-CZ" kern="0">
              <a:latin typeface="Tabac Sans"/>
              <a:ea typeface="Tabac Sans" panose="02000000000000000000" pitchFamily="50" charset="-18"/>
              <a:cs typeface="Tabac Sans" panose="02000000000000000000" pitchFamily="50" charset="-18"/>
            </a:endParaRPr>
          </a:p>
          <a:p>
            <a:pPr marL="285750" indent="-285750">
              <a:lnSpc>
                <a:spcPct val="150000"/>
              </a:lnSpc>
              <a:buClr>
                <a:srgbClr val="E12822"/>
              </a:buClr>
              <a:buFont typeface="Tabac Sans" panose="02000000000000000000" pitchFamily="50" charset="-18"/>
              <a:buChar char="→"/>
            </a:pPr>
            <a:r>
              <a:rPr lang="cs-CZ" kern="0" err="1">
                <a:latin typeface="Tabac Sans"/>
                <a:ea typeface="Tabac Sans"/>
                <a:cs typeface="Tabac Sans"/>
              </a:rPr>
              <a:t>Medical</a:t>
            </a:r>
            <a:r>
              <a:rPr lang="cs-CZ" kern="0">
                <a:latin typeface="Tabac Sans"/>
                <a:ea typeface="Tabac Sans"/>
                <a:cs typeface="Tabac Sans"/>
              </a:rPr>
              <a:t> care and </a:t>
            </a:r>
            <a:r>
              <a:rPr lang="cs-CZ" kern="0" err="1">
                <a:latin typeface="Tabac Sans"/>
                <a:ea typeface="Tabac Sans"/>
                <a:cs typeface="Tabac Sans"/>
              </a:rPr>
              <a:t>insurance</a:t>
            </a:r>
            <a:br>
              <a:rPr lang="cs-CZ" kern="0">
                <a:latin typeface="Tabac Sans"/>
                <a:ea typeface="Tabac Sans" panose="02000000000000000000" pitchFamily="50" charset="-18"/>
                <a:cs typeface="Tabac Sans" panose="02000000000000000000" pitchFamily="50" charset="-18"/>
              </a:rPr>
            </a:br>
            <a:endParaRPr lang="cs-CZ" sz="2000" kern="0">
              <a:latin typeface="Tabac Sans"/>
              <a:ea typeface="Tabac Sans" panose="02000000000000000000" pitchFamily="50" charset="-18"/>
              <a:cs typeface="Tabac Sans" panose="02000000000000000000" pitchFamily="50" charset="-18"/>
            </a:endParaRPr>
          </a:p>
          <a:p>
            <a:pPr>
              <a:lnSpc>
                <a:spcPct val="150000"/>
              </a:lnSpc>
              <a:buClr>
                <a:srgbClr val="E12822"/>
              </a:buClr>
            </a:pPr>
            <a:r>
              <a:rPr lang="cs-CZ" sz="1200" kern="0">
                <a:solidFill>
                  <a:srgbClr val="436AB3"/>
                </a:solidFill>
                <a:latin typeface="Tabac Sans"/>
                <a:ea typeface="Tabac Sans" panose="02000000000000000000" pitchFamily="50" charset="-18"/>
                <a:cs typeface="Tabac Sans" panose="02000000000000000000" pitchFamily="50" charset="-18"/>
                <a:hlinkClick r:id="rId6">
                  <a:extLst>
                    <a:ext uri="{A12FA001-AC4F-418D-AE19-62706E023703}">
                      <ahyp:hlinkClr xmlns:ahyp="http://schemas.microsoft.com/office/drawing/2018/hyperlinkcolor" val="tx"/>
                    </a:ext>
                  </a:extLst>
                </a:hlinkClick>
              </a:rPr>
              <a:t>www.studyin.cz</a:t>
            </a:r>
            <a:r>
              <a:rPr lang="cs-CZ" sz="1200" kern="0">
                <a:solidFill>
                  <a:srgbClr val="436AB3"/>
                </a:solidFill>
                <a:latin typeface="Tabac Sans"/>
                <a:ea typeface="Tabac Sans" panose="02000000000000000000" pitchFamily="50" charset="-18"/>
                <a:cs typeface="Tabac Sans" panose="02000000000000000000" pitchFamily="50" charset="-18"/>
              </a:rPr>
              <a:t> </a:t>
            </a:r>
          </a:p>
        </p:txBody>
      </p:sp>
      <p:sp>
        <p:nvSpPr>
          <p:cNvPr id="7" name="TextovéPole 6">
            <a:extLst>
              <a:ext uri="{FF2B5EF4-FFF2-40B4-BE49-F238E27FC236}">
                <a16:creationId xmlns:a16="http://schemas.microsoft.com/office/drawing/2014/main" id="{FF1D2A2F-412E-A222-B802-EBBC87913854}"/>
              </a:ext>
            </a:extLst>
          </p:cNvPr>
          <p:cNvSpPr txBox="1"/>
          <p:nvPr/>
        </p:nvSpPr>
        <p:spPr>
          <a:xfrm>
            <a:off x="1076734" y="794113"/>
            <a:ext cx="6603391" cy="784830"/>
          </a:xfrm>
          <a:prstGeom prst="rect">
            <a:avLst/>
          </a:prstGeom>
          <a:noFill/>
        </p:spPr>
        <p:txBody>
          <a:bodyPr wrap="square" rtlCol="0">
            <a:spAutoFit/>
          </a:bodyPr>
          <a:lstStyle/>
          <a:p>
            <a:r>
              <a:rPr lang="cs-CZ" sz="4500" b="1">
                <a:solidFill>
                  <a:srgbClr val="E22F27"/>
                </a:solidFill>
                <a:latin typeface="Tabac Sans"/>
              </a:rPr>
              <a:t>Study in Czechia</a:t>
            </a:r>
          </a:p>
        </p:txBody>
      </p:sp>
      <p:sp>
        <p:nvSpPr>
          <p:cNvPr id="10" name="TextovéPole 9">
            <a:extLst>
              <a:ext uri="{FF2B5EF4-FFF2-40B4-BE49-F238E27FC236}">
                <a16:creationId xmlns:a16="http://schemas.microsoft.com/office/drawing/2014/main" id="{91BA63E0-D276-4EB3-4304-6567F76569AD}"/>
              </a:ext>
            </a:extLst>
          </p:cNvPr>
          <p:cNvSpPr txBox="1"/>
          <p:nvPr/>
        </p:nvSpPr>
        <p:spPr>
          <a:xfrm>
            <a:off x="1090692" y="1476934"/>
            <a:ext cx="4638267" cy="461665"/>
          </a:xfrm>
          <a:prstGeom prst="rect">
            <a:avLst/>
          </a:prstGeom>
          <a:noFill/>
        </p:spPr>
        <p:txBody>
          <a:bodyPr wrap="square" lIns="91440" tIns="45720" rIns="91440" bIns="45720" rtlCol="0" anchor="t">
            <a:spAutoFit/>
          </a:bodyPr>
          <a:lstStyle/>
          <a:p>
            <a:r>
              <a:rPr lang="cs-CZ" sz="2400">
                <a:solidFill>
                  <a:srgbClr val="436AB3"/>
                </a:solidFill>
                <a:latin typeface="Tabac Sans Light"/>
                <a:ea typeface="Tabac Sans Light"/>
                <a:cs typeface="Tabac Sans Light"/>
              </a:rPr>
              <a:t>WEBSITE</a:t>
            </a:r>
          </a:p>
        </p:txBody>
      </p:sp>
    </p:spTree>
    <p:extLst>
      <p:ext uri="{BB962C8B-B14F-4D97-AF65-F5344CB8AC3E}">
        <p14:creationId xmlns:p14="http://schemas.microsoft.com/office/powerpoint/2010/main" val="392791839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Obrázek 6" descr="Obsah obrázku počítač, computer&#10;&#10;Popis byl vytvořen automaticky">
            <a:extLst>
              <a:ext uri="{FF2B5EF4-FFF2-40B4-BE49-F238E27FC236}">
                <a16:creationId xmlns:a16="http://schemas.microsoft.com/office/drawing/2014/main" id="{F3997508-3211-62B9-8F52-980EF063D26E}"/>
              </a:ext>
            </a:extLst>
          </p:cNvPr>
          <p:cNvPicPr>
            <a:picLocks noChangeAspect="1"/>
          </p:cNvPicPr>
          <p:nvPr/>
        </p:nvPicPr>
        <p:blipFill rotWithShape="1">
          <a:blip r:embed="rId3">
            <a:extLst>
              <a:ext uri="{28A0092B-C50C-407E-A947-70E740481C1C}">
                <a14:useLocalDpi xmlns:a14="http://schemas.microsoft.com/office/drawing/2010/main" val="0"/>
              </a:ext>
            </a:extLst>
          </a:blip>
          <a:srcRect b="25828"/>
          <a:stretch/>
        </p:blipFill>
        <p:spPr>
          <a:xfrm>
            <a:off x="475521" y="2011604"/>
            <a:ext cx="9175221" cy="4958824"/>
          </a:xfrm>
          <a:prstGeom prst="rect">
            <a:avLst/>
          </a:prstGeom>
        </p:spPr>
      </p:pic>
      <p:grpSp>
        <p:nvGrpSpPr>
          <p:cNvPr id="2" name="Skupina 1">
            <a:extLst>
              <a:ext uri="{FF2B5EF4-FFF2-40B4-BE49-F238E27FC236}">
                <a16:creationId xmlns:a16="http://schemas.microsoft.com/office/drawing/2014/main" id="{420168C0-C44B-0BF0-8336-DC20BEA65435}"/>
              </a:ext>
            </a:extLst>
          </p:cNvPr>
          <p:cNvGrpSpPr/>
          <p:nvPr/>
        </p:nvGrpSpPr>
        <p:grpSpPr>
          <a:xfrm>
            <a:off x="1363279" y="2361484"/>
            <a:ext cx="7306578" cy="4608944"/>
            <a:chOff x="1425738" y="2249057"/>
            <a:chExt cx="7306578" cy="4608944"/>
          </a:xfrm>
        </p:grpSpPr>
        <p:pic>
          <p:nvPicPr>
            <p:cNvPr id="8" name="Obrázek 7" descr="Obsah obrázku text, snímek obrazovky, číslo, Písmo&#10;&#10;Popis se vygeneroval automaticky.">
              <a:extLst>
                <a:ext uri="{FF2B5EF4-FFF2-40B4-BE49-F238E27FC236}">
                  <a16:creationId xmlns:a16="http://schemas.microsoft.com/office/drawing/2014/main" id="{92F1AFE8-444D-06B6-C0F0-01A60569CADC}"/>
                </a:ext>
              </a:extLst>
            </p:cNvPr>
            <p:cNvPicPr>
              <a:picLocks noChangeAspect="1"/>
            </p:cNvPicPr>
            <p:nvPr/>
          </p:nvPicPr>
          <p:blipFill rotWithShape="1">
            <a:blip r:embed="rId4"/>
            <a:srcRect t="-1" b="46897"/>
            <a:stretch/>
          </p:blipFill>
          <p:spPr>
            <a:xfrm>
              <a:off x="1425738" y="2249057"/>
              <a:ext cx="7306578" cy="4608944"/>
            </a:xfrm>
            <a:prstGeom prst="rect">
              <a:avLst/>
            </a:prstGeom>
          </p:spPr>
        </p:pic>
        <p:sp>
          <p:nvSpPr>
            <p:cNvPr id="34" name="TextovéPole 33">
              <a:extLst>
                <a:ext uri="{FF2B5EF4-FFF2-40B4-BE49-F238E27FC236}">
                  <a16:creationId xmlns:a16="http://schemas.microsoft.com/office/drawing/2014/main" id="{1E7F3CF8-9729-497E-F4EA-B9B4A390BB8C}"/>
                </a:ext>
              </a:extLst>
            </p:cNvPr>
            <p:cNvSpPr txBox="1"/>
            <p:nvPr/>
          </p:nvSpPr>
          <p:spPr>
            <a:xfrm>
              <a:off x="1487746" y="3197423"/>
              <a:ext cx="1924050" cy="307777"/>
            </a:xfrm>
            <a:prstGeom prst="rect">
              <a:avLst/>
            </a:prstGeom>
            <a:solidFill>
              <a:srgbClr val="F7F7F7"/>
            </a:solidFill>
          </p:spPr>
          <p:txBody>
            <a:bodyPr wrap="square" rtlCol="0" anchor="b">
              <a:spAutoFit/>
            </a:bodyPr>
            <a:lstStyle/>
            <a:p>
              <a:r>
                <a:rPr lang="cs-CZ" sz="1400">
                  <a:solidFill>
                    <a:srgbClr val="303030"/>
                  </a:solidFill>
                  <a:latin typeface="Tabac Sans Light" panose="02000000000000000000" pitchFamily="2" charset="-18"/>
                  <a:ea typeface="Tabac Sans Light" panose="02000000000000000000" pitchFamily="2" charset="-18"/>
                  <a:cs typeface="Tabac Sans Light" panose="02000000000000000000" pitchFamily="2" charset="-18"/>
                </a:rPr>
                <a:t>PROGRAMMES</a:t>
              </a:r>
            </a:p>
          </p:txBody>
        </p:sp>
      </p:grpSp>
      <p:pic>
        <p:nvPicPr>
          <p:cNvPr id="18" name="Obrázek 17">
            <a:extLst>
              <a:ext uri="{FF2B5EF4-FFF2-40B4-BE49-F238E27FC236}">
                <a16:creationId xmlns:a16="http://schemas.microsoft.com/office/drawing/2014/main" id="{DC8E44FF-50F3-432E-BA6B-2AC894FAC27C}"/>
              </a:ext>
            </a:extLst>
          </p:cNvPr>
          <p:cNvPicPr>
            <a:picLocks noChangeAspect="1"/>
          </p:cNvPicPr>
          <p:nvPr/>
        </p:nvPicPr>
        <p:blipFill>
          <a:blip r:embed="rId5"/>
          <a:stretch>
            <a:fillRect/>
          </a:stretch>
        </p:blipFill>
        <p:spPr>
          <a:xfrm>
            <a:off x="7253023" y="1584270"/>
            <a:ext cx="2801630" cy="6066463"/>
          </a:xfrm>
          <a:prstGeom prst="roundRect">
            <a:avLst>
              <a:gd name="adj" fmla="val 0"/>
            </a:avLst>
          </a:prstGeom>
        </p:spPr>
      </p:pic>
      <p:pic>
        <p:nvPicPr>
          <p:cNvPr id="1030" name="Picture 6" descr="iPhone 13 and iPhone 13 mini - Apple (BY)">
            <a:extLst>
              <a:ext uri="{FF2B5EF4-FFF2-40B4-BE49-F238E27FC236}">
                <a16:creationId xmlns:a16="http://schemas.microsoft.com/office/drawing/2014/main" id="{0A8A2284-434C-BF7F-329B-71ACE6B34A1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5400000">
            <a:off x="5485352" y="3029218"/>
            <a:ext cx="6343650" cy="3143250"/>
          </a:xfrm>
          <a:prstGeom prst="rect">
            <a:avLst/>
          </a:prstGeom>
          <a:noFill/>
          <a:extLst>
            <a:ext uri="{909E8E84-426E-40DD-AFC4-6F175D3DCCD1}">
              <a14:hiddenFill xmlns:a14="http://schemas.microsoft.com/office/drawing/2010/main">
                <a:solidFill>
                  <a:srgbClr val="FFFFFF"/>
                </a:solidFill>
              </a14:hiddenFill>
            </a:ext>
          </a:extLst>
        </p:spPr>
      </p:pic>
      <p:pic>
        <p:nvPicPr>
          <p:cNvPr id="42" name="Obrázek 41">
            <a:extLst>
              <a:ext uri="{FF2B5EF4-FFF2-40B4-BE49-F238E27FC236}">
                <a16:creationId xmlns:a16="http://schemas.microsoft.com/office/drawing/2014/main" id="{E17C1251-3BFD-1E6E-354F-1BCBC2ABC0CA}"/>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rot="835155">
            <a:off x="9417228" y="4094071"/>
            <a:ext cx="2441272" cy="2437386"/>
          </a:xfrm>
          <a:prstGeom prst="rect">
            <a:avLst/>
          </a:prstGeom>
        </p:spPr>
      </p:pic>
      <p:pic>
        <p:nvPicPr>
          <p:cNvPr id="38" name="Obrázek 37" descr="Obsah obrázku Písmo, Grafika, design, typografie&#10;&#10;Popis byl vytvořen automaticky">
            <a:extLst>
              <a:ext uri="{FF2B5EF4-FFF2-40B4-BE49-F238E27FC236}">
                <a16:creationId xmlns:a16="http://schemas.microsoft.com/office/drawing/2014/main" id="{81903F25-0DD2-0A21-BAAC-A72C90F67D99}"/>
              </a:ext>
            </a:extLst>
          </p:cNvPr>
          <p:cNvPicPr>
            <a:picLocks noChangeAspect="1"/>
          </p:cNvPicPr>
          <p:nvPr/>
        </p:nvPicPr>
        <p:blipFill rotWithShape="1">
          <a:blip r:embed="rId8">
            <a:extLst>
              <a:ext uri="{28A0092B-C50C-407E-A947-70E740481C1C}">
                <a14:useLocalDpi xmlns:a14="http://schemas.microsoft.com/office/drawing/2010/main" val="0"/>
              </a:ext>
            </a:extLst>
          </a:blip>
          <a:srcRect t="3667"/>
          <a:stretch/>
        </p:blipFill>
        <p:spPr>
          <a:xfrm>
            <a:off x="9778255" y="4627414"/>
            <a:ext cx="1588672" cy="1530416"/>
          </a:xfrm>
          <a:prstGeom prst="rect">
            <a:avLst/>
          </a:prstGeom>
        </p:spPr>
      </p:pic>
      <p:grpSp>
        <p:nvGrpSpPr>
          <p:cNvPr id="39" name="Skupina 38">
            <a:extLst>
              <a:ext uri="{FF2B5EF4-FFF2-40B4-BE49-F238E27FC236}">
                <a16:creationId xmlns:a16="http://schemas.microsoft.com/office/drawing/2014/main" id="{626359DB-0110-A8AA-8A65-1D9D645272C9}"/>
              </a:ext>
            </a:extLst>
          </p:cNvPr>
          <p:cNvGrpSpPr/>
          <p:nvPr/>
        </p:nvGrpSpPr>
        <p:grpSpPr>
          <a:xfrm rot="5400000">
            <a:off x="9573181" y="-137290"/>
            <a:ext cx="3612385" cy="2920305"/>
            <a:chOff x="-187468" y="-392838"/>
            <a:chExt cx="4269898" cy="2932339"/>
          </a:xfrm>
        </p:grpSpPr>
        <p:pic>
          <p:nvPicPr>
            <p:cNvPr id="40" name="Grafický objekt 39">
              <a:extLst>
                <a:ext uri="{FF2B5EF4-FFF2-40B4-BE49-F238E27FC236}">
                  <a16:creationId xmlns:a16="http://schemas.microsoft.com/office/drawing/2014/main" id="{A17C2693-EC7D-6B0D-A7EC-7B4B6F79699A}"/>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rot="4860000">
              <a:off x="-225568" y="-354738"/>
              <a:ext cx="2932339" cy="2856140"/>
            </a:xfrm>
            <a:prstGeom prst="rect">
              <a:avLst/>
            </a:prstGeom>
          </p:spPr>
        </p:pic>
        <p:pic>
          <p:nvPicPr>
            <p:cNvPr id="41" name="Obrázek 40" descr="Obsah obrázku řada/pruh, design&#10;&#10;Popis se vygeneroval automaticky.">
              <a:extLst>
                <a:ext uri="{FF2B5EF4-FFF2-40B4-BE49-F238E27FC236}">
                  <a16:creationId xmlns:a16="http://schemas.microsoft.com/office/drawing/2014/main" id="{908908DE-8E87-0C7C-9977-74443D871566}"/>
                </a:ext>
              </a:extLst>
            </p:cNvPr>
            <p:cNvPicPr>
              <a:picLocks noChangeAspect="1"/>
            </p:cNvPicPr>
            <p:nvPr/>
          </p:nvPicPr>
          <p:blipFill>
            <a:blip r:embed="rId11"/>
            <a:stretch>
              <a:fillRect/>
            </a:stretch>
          </p:blipFill>
          <p:spPr>
            <a:xfrm rot="9300000">
              <a:off x="1567831" y="-254730"/>
              <a:ext cx="2514599" cy="1529704"/>
            </a:xfrm>
            <a:prstGeom prst="rect">
              <a:avLst/>
            </a:prstGeom>
          </p:spPr>
        </p:pic>
      </p:grpSp>
      <p:sp>
        <p:nvSpPr>
          <p:cNvPr id="5" name="TextovéPole 4">
            <a:extLst>
              <a:ext uri="{FF2B5EF4-FFF2-40B4-BE49-F238E27FC236}">
                <a16:creationId xmlns:a16="http://schemas.microsoft.com/office/drawing/2014/main" id="{F13BD41A-6258-4FA4-1C87-6147C35B9C75}"/>
              </a:ext>
            </a:extLst>
          </p:cNvPr>
          <p:cNvSpPr txBox="1"/>
          <p:nvPr/>
        </p:nvSpPr>
        <p:spPr>
          <a:xfrm>
            <a:off x="1076734" y="794113"/>
            <a:ext cx="6603391" cy="784830"/>
          </a:xfrm>
          <a:prstGeom prst="rect">
            <a:avLst/>
          </a:prstGeom>
          <a:noFill/>
        </p:spPr>
        <p:txBody>
          <a:bodyPr wrap="square" rtlCol="0">
            <a:spAutoFit/>
          </a:bodyPr>
          <a:lstStyle/>
          <a:p>
            <a:r>
              <a:rPr lang="cs-CZ" sz="4500" b="1">
                <a:solidFill>
                  <a:srgbClr val="E22F27"/>
                </a:solidFill>
                <a:latin typeface="Tabac Sans"/>
              </a:rPr>
              <a:t>Study in Czechia</a:t>
            </a:r>
          </a:p>
        </p:txBody>
      </p:sp>
      <p:sp>
        <p:nvSpPr>
          <p:cNvPr id="9" name="TextovéPole 8">
            <a:extLst>
              <a:ext uri="{FF2B5EF4-FFF2-40B4-BE49-F238E27FC236}">
                <a16:creationId xmlns:a16="http://schemas.microsoft.com/office/drawing/2014/main" id="{B921E756-5FD2-FE04-C12F-BB937195DD09}"/>
              </a:ext>
            </a:extLst>
          </p:cNvPr>
          <p:cNvSpPr txBox="1"/>
          <p:nvPr/>
        </p:nvSpPr>
        <p:spPr>
          <a:xfrm>
            <a:off x="1090692" y="1476934"/>
            <a:ext cx="4638267" cy="461665"/>
          </a:xfrm>
          <a:prstGeom prst="rect">
            <a:avLst/>
          </a:prstGeom>
          <a:noFill/>
        </p:spPr>
        <p:txBody>
          <a:bodyPr wrap="square" lIns="91440" tIns="45720" rIns="91440" bIns="45720" rtlCol="0" anchor="t">
            <a:spAutoFit/>
          </a:bodyPr>
          <a:lstStyle/>
          <a:p>
            <a:r>
              <a:rPr lang="cs-CZ" sz="2400">
                <a:solidFill>
                  <a:srgbClr val="436AB3"/>
                </a:solidFill>
                <a:latin typeface="Tabac Sans Light"/>
                <a:ea typeface="Tabac Sans Light"/>
                <a:cs typeface="Tabac Sans Light"/>
              </a:rPr>
              <a:t>PORTAL</a:t>
            </a:r>
          </a:p>
        </p:txBody>
      </p:sp>
    </p:spTree>
    <p:extLst>
      <p:ext uri="{BB962C8B-B14F-4D97-AF65-F5344CB8AC3E}">
        <p14:creationId xmlns:p14="http://schemas.microsoft.com/office/powerpoint/2010/main" val="160665349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Obrázek 10">
            <a:extLst>
              <a:ext uri="{FF2B5EF4-FFF2-40B4-BE49-F238E27FC236}">
                <a16:creationId xmlns:a16="http://schemas.microsoft.com/office/drawing/2014/main" id="{E3B3B49A-56AA-8BB7-0DC5-F2906789AEBB}"/>
              </a:ext>
            </a:extLst>
          </p:cNvPr>
          <p:cNvPicPr>
            <a:picLocks noChangeAspect="1"/>
          </p:cNvPicPr>
          <p:nvPr/>
        </p:nvPicPr>
        <p:blipFill rotWithShape="1">
          <a:blip r:embed="rId3"/>
          <a:srcRect l="2394" t="2425" r="3762" b="2636"/>
          <a:stretch/>
        </p:blipFill>
        <p:spPr>
          <a:xfrm>
            <a:off x="1212851" y="2082119"/>
            <a:ext cx="2825749" cy="3867150"/>
          </a:xfrm>
          <a:prstGeom prst="rect">
            <a:avLst/>
          </a:prstGeom>
          <a:ln w="3175">
            <a:solidFill>
              <a:srgbClr val="DEDEDE">
                <a:alpha val="55000"/>
              </a:srgbClr>
            </a:solidFill>
          </a:ln>
          <a:effectLst/>
        </p:spPr>
      </p:pic>
      <p:pic>
        <p:nvPicPr>
          <p:cNvPr id="13" name="Obrázek 12">
            <a:extLst>
              <a:ext uri="{FF2B5EF4-FFF2-40B4-BE49-F238E27FC236}">
                <a16:creationId xmlns:a16="http://schemas.microsoft.com/office/drawing/2014/main" id="{1884E6C6-B68A-5C64-B1D9-A9924A02A786}"/>
              </a:ext>
            </a:extLst>
          </p:cNvPr>
          <p:cNvPicPr>
            <a:picLocks noChangeAspect="1"/>
          </p:cNvPicPr>
          <p:nvPr/>
        </p:nvPicPr>
        <p:blipFill rotWithShape="1">
          <a:blip r:embed="rId4"/>
          <a:srcRect l="1953" t="2255" r="3397" b="2238"/>
          <a:stretch/>
        </p:blipFill>
        <p:spPr>
          <a:xfrm>
            <a:off x="7144421" y="2082118"/>
            <a:ext cx="2825081" cy="3873501"/>
          </a:xfrm>
          <a:prstGeom prst="rect">
            <a:avLst/>
          </a:prstGeom>
          <a:ln w="3175">
            <a:solidFill>
              <a:srgbClr val="DEDEDE">
                <a:alpha val="55000"/>
              </a:srgbClr>
            </a:solidFill>
          </a:ln>
          <a:effectLst/>
        </p:spPr>
      </p:pic>
      <p:pic>
        <p:nvPicPr>
          <p:cNvPr id="9" name="Obrázek 8">
            <a:extLst>
              <a:ext uri="{FF2B5EF4-FFF2-40B4-BE49-F238E27FC236}">
                <a16:creationId xmlns:a16="http://schemas.microsoft.com/office/drawing/2014/main" id="{C713DC51-1C39-0B64-0192-FC6E0D934961}"/>
              </a:ext>
            </a:extLst>
          </p:cNvPr>
          <p:cNvPicPr>
            <a:picLocks noChangeAspect="1"/>
          </p:cNvPicPr>
          <p:nvPr/>
        </p:nvPicPr>
        <p:blipFill rotWithShape="1">
          <a:blip r:embed="rId5"/>
          <a:srcRect l="3925" t="2925" r="3371" b="11601"/>
          <a:stretch/>
        </p:blipFill>
        <p:spPr>
          <a:xfrm>
            <a:off x="4184651" y="2082118"/>
            <a:ext cx="2832101" cy="3699213"/>
          </a:xfrm>
          <a:prstGeom prst="rect">
            <a:avLst/>
          </a:prstGeom>
          <a:ln w="3175">
            <a:noFill/>
          </a:ln>
          <a:effectLst/>
        </p:spPr>
      </p:pic>
      <p:pic>
        <p:nvPicPr>
          <p:cNvPr id="14" name="Obrázek 13">
            <a:extLst>
              <a:ext uri="{FF2B5EF4-FFF2-40B4-BE49-F238E27FC236}">
                <a16:creationId xmlns:a16="http://schemas.microsoft.com/office/drawing/2014/main" id="{085ECB98-D1BA-26FE-19CE-FD338260C54D}"/>
              </a:ext>
            </a:extLst>
          </p:cNvPr>
          <p:cNvPicPr>
            <a:picLocks noChangeAspect="1"/>
          </p:cNvPicPr>
          <p:nvPr/>
        </p:nvPicPr>
        <p:blipFill rotWithShape="1">
          <a:blip r:embed="rId5"/>
          <a:srcRect l="3717" t="62980" r="3371" b="14576"/>
          <a:stretch/>
        </p:blipFill>
        <p:spPr>
          <a:xfrm>
            <a:off x="4178301" y="4685606"/>
            <a:ext cx="2838451" cy="971377"/>
          </a:xfrm>
          <a:prstGeom prst="rect">
            <a:avLst/>
          </a:prstGeom>
          <a:ln w="3175">
            <a:noFill/>
          </a:ln>
          <a:effectLst/>
        </p:spPr>
      </p:pic>
      <p:pic>
        <p:nvPicPr>
          <p:cNvPr id="16" name="Obrázek 15">
            <a:extLst>
              <a:ext uri="{FF2B5EF4-FFF2-40B4-BE49-F238E27FC236}">
                <a16:creationId xmlns:a16="http://schemas.microsoft.com/office/drawing/2014/main" id="{85C6EB53-AE2A-8B41-298D-ED4231E0398C}"/>
              </a:ext>
            </a:extLst>
          </p:cNvPr>
          <p:cNvPicPr>
            <a:picLocks noChangeAspect="1"/>
          </p:cNvPicPr>
          <p:nvPr/>
        </p:nvPicPr>
        <p:blipFill rotWithShape="1">
          <a:blip r:embed="rId5"/>
          <a:srcRect l="3844" t="88399" r="3453" b="2273"/>
          <a:stretch/>
        </p:blipFill>
        <p:spPr>
          <a:xfrm>
            <a:off x="4178301" y="5551923"/>
            <a:ext cx="2832101" cy="403696"/>
          </a:xfrm>
          <a:prstGeom prst="rect">
            <a:avLst/>
          </a:prstGeom>
          <a:ln w="3175">
            <a:noFill/>
          </a:ln>
          <a:effectLst/>
        </p:spPr>
      </p:pic>
      <p:grpSp>
        <p:nvGrpSpPr>
          <p:cNvPr id="20" name="Skupina 19">
            <a:extLst>
              <a:ext uri="{FF2B5EF4-FFF2-40B4-BE49-F238E27FC236}">
                <a16:creationId xmlns:a16="http://schemas.microsoft.com/office/drawing/2014/main" id="{6ABE6962-7EF2-BD73-E7A6-1AEA19CBA318}"/>
              </a:ext>
            </a:extLst>
          </p:cNvPr>
          <p:cNvGrpSpPr/>
          <p:nvPr/>
        </p:nvGrpSpPr>
        <p:grpSpPr>
          <a:xfrm rot="15456814">
            <a:off x="9509082" y="-527312"/>
            <a:ext cx="3979092" cy="2920305"/>
            <a:chOff x="-187468" y="-392838"/>
            <a:chExt cx="4703352" cy="2932339"/>
          </a:xfrm>
        </p:grpSpPr>
        <p:pic>
          <p:nvPicPr>
            <p:cNvPr id="21" name="Grafický objekt 20">
              <a:extLst>
                <a:ext uri="{FF2B5EF4-FFF2-40B4-BE49-F238E27FC236}">
                  <a16:creationId xmlns:a16="http://schemas.microsoft.com/office/drawing/2014/main" id="{5AE4CD8B-047A-EA66-1400-0FCB3EB1167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4860000">
              <a:off x="-225568" y="-354738"/>
              <a:ext cx="2932339" cy="2856140"/>
            </a:xfrm>
            <a:prstGeom prst="rect">
              <a:avLst/>
            </a:prstGeom>
          </p:spPr>
        </p:pic>
        <p:pic>
          <p:nvPicPr>
            <p:cNvPr id="22" name="Obrázek 21" descr="Obsah obrázku řada/pruh, design&#10;&#10;Popis se vygeneroval automaticky.">
              <a:extLst>
                <a:ext uri="{FF2B5EF4-FFF2-40B4-BE49-F238E27FC236}">
                  <a16:creationId xmlns:a16="http://schemas.microsoft.com/office/drawing/2014/main" id="{201EC8B9-6CBF-BCF0-6356-2DD6F55651DD}"/>
                </a:ext>
              </a:extLst>
            </p:cNvPr>
            <p:cNvPicPr>
              <a:picLocks noChangeAspect="1"/>
            </p:cNvPicPr>
            <p:nvPr/>
          </p:nvPicPr>
          <p:blipFill>
            <a:blip r:embed="rId8"/>
            <a:stretch>
              <a:fillRect/>
            </a:stretch>
          </p:blipFill>
          <p:spPr>
            <a:xfrm rot="9300000">
              <a:off x="2001285" y="120471"/>
              <a:ext cx="2514599" cy="1529704"/>
            </a:xfrm>
            <a:prstGeom prst="rect">
              <a:avLst/>
            </a:prstGeom>
          </p:spPr>
        </p:pic>
      </p:grpSp>
      <p:sp>
        <p:nvSpPr>
          <p:cNvPr id="24" name="Obdélník 23">
            <a:extLst>
              <a:ext uri="{FF2B5EF4-FFF2-40B4-BE49-F238E27FC236}">
                <a16:creationId xmlns:a16="http://schemas.microsoft.com/office/drawing/2014/main" id="{3B58775C-601C-E262-F2CA-9554E652B8BB}"/>
              </a:ext>
            </a:extLst>
          </p:cNvPr>
          <p:cNvSpPr/>
          <p:nvPr/>
        </p:nvSpPr>
        <p:spPr>
          <a:xfrm>
            <a:off x="4191000" y="2075768"/>
            <a:ext cx="2819401" cy="3873501"/>
          </a:xfrm>
          <a:prstGeom prst="rect">
            <a:avLst/>
          </a:prstGeom>
          <a:noFill/>
          <a:ln w="3175">
            <a:solidFill>
              <a:srgbClr val="DEDEDE">
                <a:alpha val="55000"/>
              </a:srgb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28" name="Obrázek 27">
            <a:extLst>
              <a:ext uri="{FF2B5EF4-FFF2-40B4-BE49-F238E27FC236}">
                <a16:creationId xmlns:a16="http://schemas.microsoft.com/office/drawing/2014/main" id="{6AD6265D-4701-668F-7BAE-C8FDC78EAAFC}"/>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rot="835155">
            <a:off x="10071317" y="4644914"/>
            <a:ext cx="2441272" cy="2437386"/>
          </a:xfrm>
          <a:prstGeom prst="rect">
            <a:avLst/>
          </a:prstGeom>
        </p:spPr>
      </p:pic>
      <p:pic>
        <p:nvPicPr>
          <p:cNvPr id="29" name="Obrázek 28">
            <a:extLst>
              <a:ext uri="{FF2B5EF4-FFF2-40B4-BE49-F238E27FC236}">
                <a16:creationId xmlns:a16="http://schemas.microsoft.com/office/drawing/2014/main" id="{1BA439A7-DFE4-73BA-3EAA-E9B96CDBFF8A}"/>
              </a:ext>
            </a:extLst>
          </p:cNvPr>
          <p:cNvPicPr>
            <a:picLocks noChangeAspect="1"/>
          </p:cNvPicPr>
          <p:nvPr/>
        </p:nvPicPr>
        <p:blipFill>
          <a:blip r:embed="rId10">
            <a:extLst>
              <a:ext uri="{28A0092B-C50C-407E-A947-70E740481C1C}">
                <a14:useLocalDpi xmlns:a14="http://schemas.microsoft.com/office/drawing/2010/main" val="0"/>
              </a:ext>
            </a:extLst>
          </a:blip>
          <a:srcRect t="1833" b="1833"/>
          <a:stretch/>
        </p:blipFill>
        <p:spPr>
          <a:xfrm>
            <a:off x="10436607" y="5138039"/>
            <a:ext cx="1588672" cy="1530416"/>
          </a:xfrm>
          <a:prstGeom prst="rect">
            <a:avLst/>
          </a:prstGeom>
        </p:spPr>
      </p:pic>
      <p:sp>
        <p:nvSpPr>
          <p:cNvPr id="3" name="TextovéPole 2">
            <a:extLst>
              <a:ext uri="{FF2B5EF4-FFF2-40B4-BE49-F238E27FC236}">
                <a16:creationId xmlns:a16="http://schemas.microsoft.com/office/drawing/2014/main" id="{C1F2E643-3C30-3E11-C2A8-FCD3C08EFBF8}"/>
              </a:ext>
            </a:extLst>
          </p:cNvPr>
          <p:cNvSpPr txBox="1"/>
          <p:nvPr/>
        </p:nvSpPr>
        <p:spPr>
          <a:xfrm>
            <a:off x="1076734" y="794113"/>
            <a:ext cx="6603391" cy="784830"/>
          </a:xfrm>
          <a:prstGeom prst="rect">
            <a:avLst/>
          </a:prstGeom>
          <a:noFill/>
        </p:spPr>
        <p:txBody>
          <a:bodyPr wrap="square" rtlCol="0">
            <a:spAutoFit/>
          </a:bodyPr>
          <a:lstStyle/>
          <a:p>
            <a:r>
              <a:rPr lang="cs-CZ" sz="4500" b="1">
                <a:solidFill>
                  <a:srgbClr val="E22F27"/>
                </a:solidFill>
                <a:latin typeface="Tabac Sans"/>
              </a:rPr>
              <a:t>Study in Czechia</a:t>
            </a:r>
          </a:p>
        </p:txBody>
      </p:sp>
      <p:sp>
        <p:nvSpPr>
          <p:cNvPr id="5" name="TextovéPole 4">
            <a:extLst>
              <a:ext uri="{FF2B5EF4-FFF2-40B4-BE49-F238E27FC236}">
                <a16:creationId xmlns:a16="http://schemas.microsoft.com/office/drawing/2014/main" id="{F51C614A-210E-523B-BBE7-AB9EAE83166D}"/>
              </a:ext>
            </a:extLst>
          </p:cNvPr>
          <p:cNvSpPr txBox="1"/>
          <p:nvPr/>
        </p:nvSpPr>
        <p:spPr>
          <a:xfrm>
            <a:off x="1090692" y="1476934"/>
            <a:ext cx="4638267" cy="461665"/>
          </a:xfrm>
          <a:prstGeom prst="rect">
            <a:avLst/>
          </a:prstGeom>
          <a:noFill/>
        </p:spPr>
        <p:txBody>
          <a:bodyPr wrap="square" lIns="91440" tIns="45720" rIns="91440" bIns="45720" rtlCol="0" anchor="t">
            <a:spAutoFit/>
          </a:bodyPr>
          <a:lstStyle/>
          <a:p>
            <a:r>
              <a:rPr lang="cs-CZ" sz="2400">
                <a:solidFill>
                  <a:srgbClr val="436AB3"/>
                </a:solidFill>
                <a:latin typeface="Tabac Sans Light"/>
                <a:ea typeface="Tabac Sans Light"/>
                <a:cs typeface="Tabac Sans Light"/>
              </a:rPr>
              <a:t>PUBLICATIONS</a:t>
            </a:r>
          </a:p>
        </p:txBody>
      </p:sp>
    </p:spTree>
    <p:extLst>
      <p:ext uri="{BB962C8B-B14F-4D97-AF65-F5344CB8AC3E}">
        <p14:creationId xmlns:p14="http://schemas.microsoft.com/office/powerpoint/2010/main" val="133766927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Skupina 19">
            <a:extLst>
              <a:ext uri="{FF2B5EF4-FFF2-40B4-BE49-F238E27FC236}">
                <a16:creationId xmlns:a16="http://schemas.microsoft.com/office/drawing/2014/main" id="{6ABE6962-7EF2-BD73-E7A6-1AEA19CBA318}"/>
              </a:ext>
            </a:extLst>
          </p:cNvPr>
          <p:cNvGrpSpPr/>
          <p:nvPr/>
        </p:nvGrpSpPr>
        <p:grpSpPr>
          <a:xfrm rot="5400000">
            <a:off x="9116612" y="1912206"/>
            <a:ext cx="3997306" cy="2920305"/>
            <a:chOff x="-187468" y="-392838"/>
            <a:chExt cx="4724881" cy="2932339"/>
          </a:xfrm>
        </p:grpSpPr>
        <p:pic>
          <p:nvPicPr>
            <p:cNvPr id="21" name="Grafický objekt 20">
              <a:extLst>
                <a:ext uri="{FF2B5EF4-FFF2-40B4-BE49-F238E27FC236}">
                  <a16:creationId xmlns:a16="http://schemas.microsoft.com/office/drawing/2014/main" id="{5AE4CD8B-047A-EA66-1400-0FCB3EB1167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4860000">
              <a:off x="-225568" y="-354738"/>
              <a:ext cx="2932339" cy="2856140"/>
            </a:xfrm>
            <a:prstGeom prst="rect">
              <a:avLst/>
            </a:prstGeom>
          </p:spPr>
        </p:pic>
        <p:pic>
          <p:nvPicPr>
            <p:cNvPr id="22" name="Obrázek 21" descr="Obsah obrázku řada/pruh, design&#10;&#10;Popis se vygeneroval automaticky.">
              <a:extLst>
                <a:ext uri="{FF2B5EF4-FFF2-40B4-BE49-F238E27FC236}">
                  <a16:creationId xmlns:a16="http://schemas.microsoft.com/office/drawing/2014/main" id="{201EC8B9-6CBF-BCF0-6356-2DD6F55651DD}"/>
                </a:ext>
              </a:extLst>
            </p:cNvPr>
            <p:cNvPicPr>
              <a:picLocks noChangeAspect="1"/>
            </p:cNvPicPr>
            <p:nvPr/>
          </p:nvPicPr>
          <p:blipFill>
            <a:blip r:embed="rId5"/>
            <a:stretch>
              <a:fillRect/>
            </a:stretch>
          </p:blipFill>
          <p:spPr>
            <a:xfrm rot="9300000">
              <a:off x="2022814" y="-135009"/>
              <a:ext cx="2514599" cy="1529704"/>
            </a:xfrm>
            <a:prstGeom prst="rect">
              <a:avLst/>
            </a:prstGeom>
          </p:spPr>
        </p:pic>
      </p:grpSp>
      <p:pic>
        <p:nvPicPr>
          <p:cNvPr id="58" name="Obrázek 57">
            <a:extLst>
              <a:ext uri="{FF2B5EF4-FFF2-40B4-BE49-F238E27FC236}">
                <a16:creationId xmlns:a16="http://schemas.microsoft.com/office/drawing/2014/main" id="{642F18F0-6E27-E823-974E-611440B5A801}"/>
              </a:ext>
            </a:extLst>
          </p:cNvPr>
          <p:cNvPicPr>
            <a:picLocks noChangeAspect="1"/>
          </p:cNvPicPr>
          <p:nvPr/>
        </p:nvPicPr>
        <p:blipFill>
          <a:blip r:embed="rId6"/>
          <a:stretch>
            <a:fillRect/>
          </a:stretch>
        </p:blipFill>
        <p:spPr>
          <a:xfrm>
            <a:off x="1375890" y="1847851"/>
            <a:ext cx="3087783" cy="4273230"/>
          </a:xfrm>
          <a:prstGeom prst="rect">
            <a:avLst/>
          </a:prstGeom>
          <a:ln w="3175">
            <a:solidFill>
              <a:srgbClr val="DEDEDE">
                <a:alpha val="55000"/>
              </a:srgbClr>
            </a:solidFill>
          </a:ln>
          <a:effectLst/>
        </p:spPr>
      </p:pic>
      <p:pic>
        <p:nvPicPr>
          <p:cNvPr id="65" name="Obrázek 64">
            <a:extLst>
              <a:ext uri="{FF2B5EF4-FFF2-40B4-BE49-F238E27FC236}">
                <a16:creationId xmlns:a16="http://schemas.microsoft.com/office/drawing/2014/main" id="{525397B5-96D8-62CD-679F-9724BF0FBB10}"/>
              </a:ext>
            </a:extLst>
          </p:cNvPr>
          <p:cNvPicPr>
            <a:picLocks noChangeAspect="1"/>
          </p:cNvPicPr>
          <p:nvPr/>
        </p:nvPicPr>
        <p:blipFill>
          <a:blip r:embed="rId7"/>
          <a:stretch>
            <a:fillRect/>
          </a:stretch>
        </p:blipFill>
        <p:spPr>
          <a:xfrm>
            <a:off x="4762414" y="1847851"/>
            <a:ext cx="3087783" cy="4273230"/>
          </a:xfrm>
          <a:prstGeom prst="rect">
            <a:avLst/>
          </a:prstGeom>
          <a:ln w="3175">
            <a:solidFill>
              <a:srgbClr val="DEDEDE">
                <a:alpha val="55000"/>
              </a:srgbClr>
            </a:solidFill>
          </a:ln>
          <a:effectLst/>
        </p:spPr>
      </p:pic>
      <p:pic>
        <p:nvPicPr>
          <p:cNvPr id="69" name="Obrázek 68">
            <a:extLst>
              <a:ext uri="{FF2B5EF4-FFF2-40B4-BE49-F238E27FC236}">
                <a16:creationId xmlns:a16="http://schemas.microsoft.com/office/drawing/2014/main" id="{62F31C55-98B9-2D41-A9F1-6A5EDCEF3630}"/>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rot="835155">
            <a:off x="9052870" y="3769759"/>
            <a:ext cx="2441272" cy="2437386"/>
          </a:xfrm>
          <a:prstGeom prst="rect">
            <a:avLst/>
          </a:prstGeom>
        </p:spPr>
      </p:pic>
      <p:pic>
        <p:nvPicPr>
          <p:cNvPr id="68" name="Obrázek 67" descr="Obsah obrázku Písmo, Grafika, design, typografie&#10;&#10;Popis byl vytvořen automaticky">
            <a:extLst>
              <a:ext uri="{FF2B5EF4-FFF2-40B4-BE49-F238E27FC236}">
                <a16:creationId xmlns:a16="http://schemas.microsoft.com/office/drawing/2014/main" id="{3C229AAE-334E-59C6-576D-5184F536D339}"/>
              </a:ext>
            </a:extLst>
          </p:cNvPr>
          <p:cNvPicPr>
            <a:picLocks noChangeAspect="1"/>
          </p:cNvPicPr>
          <p:nvPr/>
        </p:nvPicPr>
        <p:blipFill rotWithShape="1">
          <a:blip r:embed="rId9">
            <a:extLst>
              <a:ext uri="{28A0092B-C50C-407E-A947-70E740481C1C}">
                <a14:useLocalDpi xmlns:a14="http://schemas.microsoft.com/office/drawing/2010/main" val="0"/>
              </a:ext>
            </a:extLst>
          </a:blip>
          <a:srcRect t="3667"/>
          <a:stretch/>
        </p:blipFill>
        <p:spPr>
          <a:xfrm>
            <a:off x="9516142" y="4380603"/>
            <a:ext cx="1427644" cy="1375293"/>
          </a:xfrm>
          <a:prstGeom prst="rect">
            <a:avLst/>
          </a:prstGeom>
        </p:spPr>
      </p:pic>
      <p:sp>
        <p:nvSpPr>
          <p:cNvPr id="3" name="TextovéPole 2">
            <a:extLst>
              <a:ext uri="{FF2B5EF4-FFF2-40B4-BE49-F238E27FC236}">
                <a16:creationId xmlns:a16="http://schemas.microsoft.com/office/drawing/2014/main" id="{DA7F3794-E1AD-784C-DBA6-CECF2B0205F5}"/>
              </a:ext>
            </a:extLst>
          </p:cNvPr>
          <p:cNvSpPr txBox="1"/>
          <p:nvPr/>
        </p:nvSpPr>
        <p:spPr>
          <a:xfrm>
            <a:off x="1089871" y="715286"/>
            <a:ext cx="9861599" cy="784830"/>
          </a:xfrm>
          <a:prstGeom prst="rect">
            <a:avLst/>
          </a:prstGeom>
          <a:noFill/>
        </p:spPr>
        <p:txBody>
          <a:bodyPr wrap="square" lIns="91440" tIns="45720" rIns="91440" bIns="45720" rtlCol="0" anchor="t">
            <a:spAutoFit/>
          </a:bodyPr>
          <a:lstStyle/>
          <a:p>
            <a:r>
              <a:rPr lang="cs-CZ" sz="4500" b="1">
                <a:solidFill>
                  <a:srgbClr val="E22F27"/>
                </a:solidFill>
                <a:latin typeface="Tabac Sans"/>
              </a:rPr>
              <a:t>Study in </a:t>
            </a:r>
            <a:r>
              <a:rPr lang="cs-CZ" sz="4500" b="1" err="1">
                <a:solidFill>
                  <a:srgbClr val="E22F27"/>
                </a:solidFill>
                <a:latin typeface="Tabac Sans"/>
              </a:rPr>
              <a:t>Czechia</a:t>
            </a:r>
            <a:endParaRPr lang="cs-CZ" sz="4500" b="1" err="1">
              <a:solidFill>
                <a:srgbClr val="E22F27"/>
              </a:solidFill>
              <a:latin typeface="Tabac Sans"/>
              <a:ea typeface="Tabac Sans"/>
              <a:cs typeface="Tabac Sans"/>
            </a:endParaRPr>
          </a:p>
        </p:txBody>
      </p:sp>
      <p:sp>
        <p:nvSpPr>
          <p:cNvPr id="6" name="TextovéPole 5">
            <a:extLst>
              <a:ext uri="{FF2B5EF4-FFF2-40B4-BE49-F238E27FC236}">
                <a16:creationId xmlns:a16="http://schemas.microsoft.com/office/drawing/2014/main" id="{65154B4C-A207-4883-0AC1-C3D94B309B9E}"/>
              </a:ext>
            </a:extLst>
          </p:cNvPr>
          <p:cNvSpPr txBox="1"/>
          <p:nvPr/>
        </p:nvSpPr>
        <p:spPr>
          <a:xfrm>
            <a:off x="1090692" y="1476934"/>
            <a:ext cx="4638267" cy="461665"/>
          </a:xfrm>
          <a:prstGeom prst="rect">
            <a:avLst/>
          </a:prstGeom>
          <a:noFill/>
        </p:spPr>
        <p:txBody>
          <a:bodyPr wrap="square" lIns="91440" tIns="45720" rIns="91440" bIns="45720" rtlCol="0" anchor="t">
            <a:spAutoFit/>
          </a:bodyPr>
          <a:lstStyle/>
          <a:p>
            <a:r>
              <a:rPr lang="cs-CZ" sz="2400">
                <a:solidFill>
                  <a:srgbClr val="436AB3"/>
                </a:solidFill>
                <a:latin typeface="Tabac Sans Light"/>
                <a:ea typeface="Tabac Sans Light"/>
                <a:cs typeface="Tabac Sans Light"/>
              </a:rPr>
              <a:t>KEY INSIGHTS AND FIGURES</a:t>
            </a:r>
            <a:endParaRPr lang="cs-CZ"/>
          </a:p>
        </p:txBody>
      </p:sp>
    </p:spTree>
    <p:extLst>
      <p:ext uri="{BB962C8B-B14F-4D97-AF65-F5344CB8AC3E}">
        <p14:creationId xmlns:p14="http://schemas.microsoft.com/office/powerpoint/2010/main" val="16214520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Obrázek 10" descr="Obsah obrázku osoba, oblečení, Lidská tvář, Mobilní telefon&#10;&#10;Popis byl vytvořen automaticky">
            <a:extLst>
              <a:ext uri="{FF2B5EF4-FFF2-40B4-BE49-F238E27FC236}">
                <a16:creationId xmlns:a16="http://schemas.microsoft.com/office/drawing/2014/main" id="{E05C4EF7-F473-6241-F165-C796D8343D84}"/>
              </a:ext>
            </a:extLst>
          </p:cNvPr>
          <p:cNvPicPr>
            <a:picLocks noChangeAspect="1"/>
          </p:cNvPicPr>
          <p:nvPr/>
        </p:nvPicPr>
        <p:blipFill>
          <a:blip r:embed="rId3">
            <a:extLst>
              <a:ext uri="{28A0092B-C50C-407E-A947-70E740481C1C}">
                <a14:useLocalDpi xmlns:a14="http://schemas.microsoft.com/office/drawing/2010/main" val="0"/>
              </a:ext>
            </a:extLst>
          </a:blip>
          <a:srcRect t="8176" r="704" b="15695"/>
          <a:stretch>
            <a:fillRect/>
          </a:stretch>
        </p:blipFill>
        <p:spPr>
          <a:xfrm>
            <a:off x="6463043" y="726918"/>
            <a:ext cx="4960340" cy="5693126"/>
          </a:xfrm>
          <a:custGeom>
            <a:avLst/>
            <a:gdLst>
              <a:gd name="connsiteX0" fmla="*/ 1439251 w 4548894"/>
              <a:gd name="connsiteY0" fmla="*/ 1416 h 5220898"/>
              <a:gd name="connsiteX1" fmla="*/ 1570254 w 4548894"/>
              <a:gd name="connsiteY1" fmla="*/ 3120 h 5220898"/>
              <a:gd name="connsiteX2" fmla="*/ 3030738 w 4548894"/>
              <a:gd name="connsiteY2" fmla="*/ 116532 h 5220898"/>
              <a:gd name="connsiteX3" fmla="*/ 4028654 w 4548894"/>
              <a:gd name="connsiteY3" fmla="*/ 848321 h 5220898"/>
              <a:gd name="connsiteX4" fmla="*/ 4478626 w 4548894"/>
              <a:gd name="connsiteY4" fmla="*/ 1988045 h 5220898"/>
              <a:gd name="connsiteX5" fmla="*/ 4240528 w 4548894"/>
              <a:gd name="connsiteY5" fmla="*/ 3258884 h 5220898"/>
              <a:gd name="connsiteX6" fmla="*/ 2855133 w 4548894"/>
              <a:gd name="connsiteY6" fmla="*/ 4895192 h 5220898"/>
              <a:gd name="connsiteX7" fmla="*/ 1775363 w 4548894"/>
              <a:gd name="connsiteY7" fmla="*/ 5070956 h 5220898"/>
              <a:gd name="connsiteX8" fmla="*/ 406319 w 4548894"/>
              <a:gd name="connsiteY8" fmla="*/ 4070960 h 5220898"/>
              <a:gd name="connsiteX9" fmla="*/ 5819 w 4548894"/>
              <a:gd name="connsiteY9" fmla="*/ 3404361 h 5220898"/>
              <a:gd name="connsiteX10" fmla="*/ 0 w 4548894"/>
              <a:gd name="connsiteY10" fmla="*/ 3357130 h 5220898"/>
              <a:gd name="connsiteX11" fmla="*/ 0 w 4548894"/>
              <a:gd name="connsiteY11" fmla="*/ 3079218 h 5220898"/>
              <a:gd name="connsiteX12" fmla="*/ 3337 w 4548894"/>
              <a:gd name="connsiteY12" fmla="*/ 3045913 h 5220898"/>
              <a:gd name="connsiteX13" fmla="*/ 32313 w 4548894"/>
              <a:gd name="connsiteY13" fmla="*/ 2910947 h 5220898"/>
              <a:gd name="connsiteX14" fmla="*/ 637590 w 4548894"/>
              <a:gd name="connsiteY14" fmla="*/ 686127 h 5220898"/>
              <a:gd name="connsiteX15" fmla="*/ 1439251 w 4548894"/>
              <a:gd name="connsiteY15" fmla="*/ 1416 h 5220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48894" h="5220898">
                <a:moveTo>
                  <a:pt x="1439251" y="1416"/>
                </a:moveTo>
                <a:cubicBezTo>
                  <a:pt x="1480902" y="-878"/>
                  <a:pt x="1524542" y="-436"/>
                  <a:pt x="1570254" y="3120"/>
                </a:cubicBezTo>
                <a:lnTo>
                  <a:pt x="3030738" y="116532"/>
                </a:lnTo>
                <a:cubicBezTo>
                  <a:pt x="3030738" y="116532"/>
                  <a:pt x="3762137" y="173400"/>
                  <a:pt x="4028654" y="848321"/>
                </a:cubicBezTo>
                <a:lnTo>
                  <a:pt x="4478626" y="1988045"/>
                </a:lnTo>
                <a:cubicBezTo>
                  <a:pt x="4478626" y="1988045"/>
                  <a:pt x="4744986" y="2663029"/>
                  <a:pt x="4240528" y="3258884"/>
                </a:cubicBezTo>
                <a:lnTo>
                  <a:pt x="2855133" y="4895192"/>
                </a:lnTo>
                <a:cubicBezTo>
                  <a:pt x="2855133" y="4895192"/>
                  <a:pt x="2350644" y="5490991"/>
                  <a:pt x="1775363" y="5070956"/>
                </a:cubicBezTo>
                <a:lnTo>
                  <a:pt x="406319" y="4070960"/>
                </a:lnTo>
                <a:cubicBezTo>
                  <a:pt x="406319" y="4070960"/>
                  <a:pt x="82698" y="3834668"/>
                  <a:pt x="5819" y="3404361"/>
                </a:cubicBezTo>
                <a:lnTo>
                  <a:pt x="0" y="3357130"/>
                </a:lnTo>
                <a:lnTo>
                  <a:pt x="0" y="3079218"/>
                </a:lnTo>
                <a:lnTo>
                  <a:pt x="3337" y="3045913"/>
                </a:lnTo>
                <a:cubicBezTo>
                  <a:pt x="10182" y="3002190"/>
                  <a:pt x="19730" y="2957193"/>
                  <a:pt x="32313" y="2910947"/>
                </a:cubicBezTo>
                <a:lnTo>
                  <a:pt x="637590" y="686127"/>
                </a:lnTo>
                <a:cubicBezTo>
                  <a:pt x="637590" y="686127"/>
                  <a:pt x="814495" y="35832"/>
                  <a:pt x="1439251" y="1416"/>
                </a:cubicBezTo>
                <a:close/>
              </a:path>
            </a:pathLst>
          </a:custGeom>
        </p:spPr>
      </p:pic>
      <p:pic>
        <p:nvPicPr>
          <p:cNvPr id="41" name="Obrázek 40">
            <a:extLst>
              <a:ext uri="{FF2B5EF4-FFF2-40B4-BE49-F238E27FC236}">
                <a16:creationId xmlns:a16="http://schemas.microsoft.com/office/drawing/2014/main" id="{FB613F1F-902A-E578-B7C2-AE5597133553}"/>
              </a:ext>
            </a:extLst>
          </p:cNvPr>
          <p:cNvPicPr>
            <a:picLocks noChangeAspect="1"/>
          </p:cNvPicPr>
          <p:nvPr/>
        </p:nvPicPr>
        <p:blipFill rotWithShape="1">
          <a:blip r:embed="rId4"/>
          <a:srcRect l="22919" t="77740" r="12281" b="4350"/>
          <a:stretch/>
        </p:blipFill>
        <p:spPr>
          <a:xfrm>
            <a:off x="1195557" y="4293662"/>
            <a:ext cx="268974" cy="310895"/>
          </a:xfrm>
          <a:prstGeom prst="rect">
            <a:avLst/>
          </a:prstGeom>
        </p:spPr>
      </p:pic>
      <p:pic>
        <p:nvPicPr>
          <p:cNvPr id="42" name="Obrázek 41">
            <a:extLst>
              <a:ext uri="{FF2B5EF4-FFF2-40B4-BE49-F238E27FC236}">
                <a16:creationId xmlns:a16="http://schemas.microsoft.com/office/drawing/2014/main" id="{A135D29D-20B1-5C47-64D2-F5989EB8346C}"/>
              </a:ext>
            </a:extLst>
          </p:cNvPr>
          <p:cNvPicPr>
            <a:picLocks noChangeAspect="1"/>
          </p:cNvPicPr>
          <p:nvPr/>
        </p:nvPicPr>
        <p:blipFill rotWithShape="1">
          <a:blip r:embed="rId4"/>
          <a:srcRect l="24105" t="26269" r="11904" b="57560"/>
          <a:stretch/>
        </p:blipFill>
        <p:spPr>
          <a:xfrm>
            <a:off x="1198911" y="2260729"/>
            <a:ext cx="265620" cy="280712"/>
          </a:xfrm>
          <a:prstGeom prst="rect">
            <a:avLst/>
          </a:prstGeom>
        </p:spPr>
      </p:pic>
      <p:pic>
        <p:nvPicPr>
          <p:cNvPr id="43" name="Obrázek 42">
            <a:extLst>
              <a:ext uri="{FF2B5EF4-FFF2-40B4-BE49-F238E27FC236}">
                <a16:creationId xmlns:a16="http://schemas.microsoft.com/office/drawing/2014/main" id="{8F2F77F2-1FB3-75AC-AEE1-15218F94FF78}"/>
              </a:ext>
            </a:extLst>
          </p:cNvPr>
          <p:cNvPicPr>
            <a:picLocks noChangeAspect="1"/>
          </p:cNvPicPr>
          <p:nvPr/>
        </p:nvPicPr>
        <p:blipFill rotWithShape="1">
          <a:blip r:embed="rId4"/>
          <a:srcRect l="16654" t="1576" r="6265" b="79991"/>
          <a:stretch/>
        </p:blipFill>
        <p:spPr>
          <a:xfrm>
            <a:off x="1170068" y="3483581"/>
            <a:ext cx="319952" cy="319951"/>
          </a:xfrm>
          <a:prstGeom prst="rect">
            <a:avLst/>
          </a:prstGeom>
        </p:spPr>
      </p:pic>
      <p:grpSp>
        <p:nvGrpSpPr>
          <p:cNvPr id="46" name="Skupina 45">
            <a:extLst>
              <a:ext uri="{FF2B5EF4-FFF2-40B4-BE49-F238E27FC236}">
                <a16:creationId xmlns:a16="http://schemas.microsoft.com/office/drawing/2014/main" id="{118797D2-55FD-6660-CBEB-D0DAAD42A811}"/>
              </a:ext>
            </a:extLst>
          </p:cNvPr>
          <p:cNvGrpSpPr/>
          <p:nvPr/>
        </p:nvGrpSpPr>
        <p:grpSpPr>
          <a:xfrm>
            <a:off x="1170266" y="5106587"/>
            <a:ext cx="319952" cy="319951"/>
            <a:chOff x="1195666" y="5100237"/>
            <a:chExt cx="319952" cy="319951"/>
          </a:xfrm>
        </p:grpSpPr>
        <p:pic>
          <p:nvPicPr>
            <p:cNvPr id="44" name="Obrázek 43">
              <a:extLst>
                <a:ext uri="{FF2B5EF4-FFF2-40B4-BE49-F238E27FC236}">
                  <a16:creationId xmlns:a16="http://schemas.microsoft.com/office/drawing/2014/main" id="{0BAE606C-F197-85E4-E34A-137907606E20}"/>
                </a:ext>
              </a:extLst>
            </p:cNvPr>
            <p:cNvPicPr>
              <a:picLocks noChangeAspect="1"/>
            </p:cNvPicPr>
            <p:nvPr/>
          </p:nvPicPr>
          <p:blipFill rotWithShape="1">
            <a:blip r:embed="rId4"/>
            <a:srcRect l="16654" t="1576" r="6265" b="79991"/>
            <a:stretch/>
          </p:blipFill>
          <p:spPr>
            <a:xfrm>
              <a:off x="1195666" y="5100237"/>
              <a:ext cx="319952" cy="319951"/>
            </a:xfrm>
            <a:prstGeom prst="rect">
              <a:avLst/>
            </a:prstGeom>
          </p:spPr>
        </p:pic>
        <p:sp>
          <p:nvSpPr>
            <p:cNvPr id="45" name="Ovál 44">
              <a:extLst>
                <a:ext uri="{FF2B5EF4-FFF2-40B4-BE49-F238E27FC236}">
                  <a16:creationId xmlns:a16="http://schemas.microsoft.com/office/drawing/2014/main" id="{95FF6748-A4E7-7460-E7DD-07A98BD04C91}"/>
                </a:ext>
              </a:extLst>
            </p:cNvPr>
            <p:cNvSpPr/>
            <p:nvPr/>
          </p:nvSpPr>
          <p:spPr>
            <a:xfrm>
              <a:off x="1269502" y="5173479"/>
              <a:ext cx="180000" cy="1800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s-CZ" sz="1000" b="1">
                  <a:solidFill>
                    <a:srgbClr val="E22F27"/>
                  </a:solidFill>
                  <a:latin typeface="Tabac Sans" panose="02000000000000000000" pitchFamily="2" charset="-18"/>
                  <a:ea typeface="Tabac Sans" panose="02000000000000000000" pitchFamily="2" charset="-18"/>
                  <a:cs typeface="Tabac Sans" panose="02000000000000000000" pitchFamily="2" charset="-18"/>
                </a:rPr>
                <a:t>B</a:t>
              </a:r>
            </a:p>
          </p:txBody>
        </p:sp>
      </p:grpSp>
      <p:sp>
        <p:nvSpPr>
          <p:cNvPr id="4" name="TextovéPole 3">
            <a:extLst>
              <a:ext uri="{FF2B5EF4-FFF2-40B4-BE49-F238E27FC236}">
                <a16:creationId xmlns:a16="http://schemas.microsoft.com/office/drawing/2014/main" id="{A910F07A-BE83-6CD8-383B-693BE35A4A54}"/>
              </a:ext>
            </a:extLst>
          </p:cNvPr>
          <p:cNvSpPr txBox="1"/>
          <p:nvPr/>
        </p:nvSpPr>
        <p:spPr>
          <a:xfrm>
            <a:off x="1076734" y="794113"/>
            <a:ext cx="6603391" cy="784830"/>
          </a:xfrm>
          <a:prstGeom prst="rect">
            <a:avLst/>
          </a:prstGeom>
          <a:noFill/>
        </p:spPr>
        <p:txBody>
          <a:bodyPr wrap="square" rtlCol="0">
            <a:spAutoFit/>
          </a:bodyPr>
          <a:lstStyle/>
          <a:p>
            <a:r>
              <a:rPr lang="cs-CZ" sz="4500" b="1">
                <a:solidFill>
                  <a:srgbClr val="E22F27"/>
                </a:solidFill>
                <a:latin typeface="Tabac Sans"/>
              </a:rPr>
              <a:t>Study in Czechia</a:t>
            </a:r>
          </a:p>
        </p:txBody>
      </p:sp>
      <p:sp>
        <p:nvSpPr>
          <p:cNvPr id="2" name="TextovéPole 1">
            <a:extLst>
              <a:ext uri="{FF2B5EF4-FFF2-40B4-BE49-F238E27FC236}">
                <a16:creationId xmlns:a16="http://schemas.microsoft.com/office/drawing/2014/main" id="{124C5805-C686-EA1E-D9CD-1F63ACD64FCA}"/>
              </a:ext>
            </a:extLst>
          </p:cNvPr>
          <p:cNvSpPr txBox="1"/>
          <p:nvPr/>
        </p:nvSpPr>
        <p:spPr>
          <a:xfrm>
            <a:off x="1090692" y="1476934"/>
            <a:ext cx="4638267" cy="461665"/>
          </a:xfrm>
          <a:prstGeom prst="rect">
            <a:avLst/>
          </a:prstGeom>
          <a:noFill/>
        </p:spPr>
        <p:txBody>
          <a:bodyPr wrap="square" rtlCol="0">
            <a:spAutoFit/>
          </a:bodyPr>
          <a:lstStyle/>
          <a:p>
            <a:r>
              <a:rPr lang="cs-CZ" sz="2400">
                <a:solidFill>
                  <a:srgbClr val="436AB3"/>
                </a:solidFill>
                <a:latin typeface="Tabac Sans Light" panose="02000000000000000000" pitchFamily="2" charset="-18"/>
                <a:ea typeface="Tabac Sans Light" panose="02000000000000000000" pitchFamily="2" charset="-18"/>
                <a:cs typeface="Tabac Sans Light" panose="02000000000000000000" pitchFamily="2" charset="-18"/>
              </a:rPr>
              <a:t>SOCIAL MEDIA</a:t>
            </a:r>
          </a:p>
        </p:txBody>
      </p:sp>
      <p:pic>
        <p:nvPicPr>
          <p:cNvPr id="18" name="Obrázek 17">
            <a:extLst>
              <a:ext uri="{FF2B5EF4-FFF2-40B4-BE49-F238E27FC236}">
                <a16:creationId xmlns:a16="http://schemas.microsoft.com/office/drawing/2014/main" id="{A4C22AD9-C3A6-265B-41D0-3EA405CA8BB1}"/>
              </a:ext>
            </a:extLst>
          </p:cNvPr>
          <p:cNvPicPr>
            <a:picLocks noChangeAspect="1"/>
          </p:cNvPicPr>
          <p:nvPr/>
        </p:nvPicPr>
        <p:blipFill>
          <a:blip r:embed="rId5">
            <a:alphaModFix/>
            <a:extLst>
              <a:ext uri="{28A0092B-C50C-407E-A947-70E740481C1C}">
                <a14:useLocalDpi xmlns:a14="http://schemas.microsoft.com/office/drawing/2010/main" val="0"/>
              </a:ext>
            </a:extLst>
          </a:blip>
          <a:srcRect/>
          <a:stretch/>
        </p:blipFill>
        <p:spPr>
          <a:xfrm rot="697347">
            <a:off x="7704189" y="4500529"/>
            <a:ext cx="2259948" cy="1956638"/>
          </a:xfrm>
          <a:prstGeom prst="rect">
            <a:avLst/>
          </a:prstGeom>
        </p:spPr>
      </p:pic>
      <p:pic>
        <p:nvPicPr>
          <p:cNvPr id="19" name="Obrázek 18" descr="Obsah obrázku vzor, puntíkaté, design, kruh&#10;&#10;Popis byl vytvořen automaticky">
            <a:extLst>
              <a:ext uri="{FF2B5EF4-FFF2-40B4-BE49-F238E27FC236}">
                <a16:creationId xmlns:a16="http://schemas.microsoft.com/office/drawing/2014/main" id="{824252D5-5B16-5E6F-05AA-00920CD780C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9828093">
            <a:off x="9264187" y="3915592"/>
            <a:ext cx="2050015" cy="1939854"/>
          </a:xfrm>
          <a:prstGeom prst="rect">
            <a:avLst/>
          </a:prstGeom>
        </p:spPr>
      </p:pic>
      <p:sp>
        <p:nvSpPr>
          <p:cNvPr id="22" name="TextovéPole 21">
            <a:extLst>
              <a:ext uri="{FF2B5EF4-FFF2-40B4-BE49-F238E27FC236}">
                <a16:creationId xmlns:a16="http://schemas.microsoft.com/office/drawing/2014/main" id="{384DEB84-E58A-542C-C847-666D65D52637}"/>
              </a:ext>
            </a:extLst>
          </p:cNvPr>
          <p:cNvSpPr txBox="1"/>
          <p:nvPr/>
        </p:nvSpPr>
        <p:spPr>
          <a:xfrm>
            <a:off x="1461799" y="2229383"/>
            <a:ext cx="1832261" cy="338554"/>
          </a:xfrm>
          <a:prstGeom prst="rect">
            <a:avLst/>
          </a:prstGeom>
          <a:noFill/>
        </p:spPr>
        <p:txBody>
          <a:bodyPr wrap="square" rtlCol="0">
            <a:spAutoFit/>
          </a:bodyPr>
          <a:lstStyle/>
          <a:p>
            <a:r>
              <a:rPr lang="cs-CZ" sz="1600" b="1">
                <a:solidFill>
                  <a:srgbClr val="E22F27"/>
                </a:solidFill>
                <a:latin typeface="Tabac Sans" panose="02000000000000000000" pitchFamily="2" charset="-18"/>
                <a:ea typeface="Tabac Sans" panose="02000000000000000000" pitchFamily="2" charset="-18"/>
                <a:cs typeface="Tabac Sans" panose="02000000000000000000" pitchFamily="2" charset="-18"/>
              </a:rPr>
              <a:t>Instagram</a:t>
            </a:r>
          </a:p>
        </p:txBody>
      </p:sp>
      <p:sp>
        <p:nvSpPr>
          <p:cNvPr id="24" name="TextovéPole 23">
            <a:extLst>
              <a:ext uri="{FF2B5EF4-FFF2-40B4-BE49-F238E27FC236}">
                <a16:creationId xmlns:a16="http://schemas.microsoft.com/office/drawing/2014/main" id="{AD0F7E08-B74C-48AD-BC92-7B67DEE5F3C5}"/>
              </a:ext>
            </a:extLst>
          </p:cNvPr>
          <p:cNvSpPr txBox="1"/>
          <p:nvPr/>
        </p:nvSpPr>
        <p:spPr>
          <a:xfrm>
            <a:off x="1470632" y="2482625"/>
            <a:ext cx="4809716" cy="954107"/>
          </a:xfrm>
          <a:prstGeom prst="rect">
            <a:avLst/>
          </a:prstGeom>
          <a:noFill/>
        </p:spPr>
        <p:txBody>
          <a:bodyPr wrap="square">
            <a:spAutoFit/>
          </a:bodyPr>
          <a:lstStyle/>
          <a:p>
            <a:pPr marL="0" lvl="1">
              <a:buClr>
                <a:srgbClr val="436AB3"/>
              </a:buClr>
            </a:pPr>
            <a:r>
              <a:rPr lang="cs-CZ" sz="1400">
                <a:latin typeface="Tabac Sans" panose="02000000000000000000" pitchFamily="2" charset="-18"/>
                <a:ea typeface="Tabac Sans" panose="02000000000000000000" pitchFamily="2" charset="-18"/>
                <a:cs typeface="Tabac Sans" panose="02000000000000000000" pitchFamily="2" charset="-18"/>
              </a:rPr>
              <a:t>The main target group is on IG – support for prospective and current international students, cooperation with universities, authentic contributions from ambassadors,</a:t>
            </a:r>
            <a:br>
              <a:rPr lang="cs-CZ" sz="1400">
                <a:latin typeface="Tabac Sans" panose="02000000000000000000" pitchFamily="2" charset="-18"/>
                <a:ea typeface="Tabac Sans" panose="02000000000000000000" pitchFamily="2" charset="-18"/>
                <a:cs typeface="Tabac Sans" panose="02000000000000000000" pitchFamily="2" charset="-18"/>
              </a:rPr>
            </a:br>
            <a:r>
              <a:rPr lang="cs-CZ" sz="1400">
                <a:latin typeface="Tabac Sans" panose="02000000000000000000" pitchFamily="2" charset="-18"/>
                <a:ea typeface="Tabac Sans" panose="02000000000000000000" pitchFamily="2" charset="-18"/>
                <a:cs typeface="Tabac Sans" panose="02000000000000000000" pitchFamily="2" charset="-18"/>
              </a:rPr>
              <a:t>spreading brand awareness</a:t>
            </a:r>
          </a:p>
        </p:txBody>
      </p:sp>
      <p:sp>
        <p:nvSpPr>
          <p:cNvPr id="30" name="TextovéPole 29">
            <a:extLst>
              <a:ext uri="{FF2B5EF4-FFF2-40B4-BE49-F238E27FC236}">
                <a16:creationId xmlns:a16="http://schemas.microsoft.com/office/drawing/2014/main" id="{C0A64146-45F1-ACA6-7E15-8FD6456D12FC}"/>
              </a:ext>
            </a:extLst>
          </p:cNvPr>
          <p:cNvSpPr txBox="1"/>
          <p:nvPr/>
        </p:nvSpPr>
        <p:spPr>
          <a:xfrm>
            <a:off x="1461800" y="3470355"/>
            <a:ext cx="1395700" cy="338554"/>
          </a:xfrm>
          <a:prstGeom prst="rect">
            <a:avLst/>
          </a:prstGeom>
          <a:noFill/>
        </p:spPr>
        <p:txBody>
          <a:bodyPr wrap="square" rtlCol="0">
            <a:spAutoFit/>
          </a:bodyPr>
          <a:lstStyle/>
          <a:p>
            <a:r>
              <a:rPr lang="cs-CZ" sz="1600" b="1">
                <a:solidFill>
                  <a:srgbClr val="E22F27"/>
                </a:solidFill>
                <a:latin typeface="Tabac Sans" panose="02000000000000000000" pitchFamily="2" charset="-18"/>
                <a:ea typeface="Tabac Sans" panose="02000000000000000000" pitchFamily="2" charset="-18"/>
                <a:cs typeface="Tabac Sans" panose="02000000000000000000" pitchFamily="2" charset="-18"/>
              </a:rPr>
              <a:t>Facebook</a:t>
            </a:r>
          </a:p>
        </p:txBody>
      </p:sp>
      <p:sp>
        <p:nvSpPr>
          <p:cNvPr id="31" name="TextovéPole 30">
            <a:extLst>
              <a:ext uri="{FF2B5EF4-FFF2-40B4-BE49-F238E27FC236}">
                <a16:creationId xmlns:a16="http://schemas.microsoft.com/office/drawing/2014/main" id="{832E0C3E-70CE-1537-F1F9-867A1F6E2BC9}"/>
              </a:ext>
            </a:extLst>
          </p:cNvPr>
          <p:cNvSpPr txBox="1"/>
          <p:nvPr/>
        </p:nvSpPr>
        <p:spPr>
          <a:xfrm>
            <a:off x="1470632" y="3723597"/>
            <a:ext cx="4809716" cy="523220"/>
          </a:xfrm>
          <a:prstGeom prst="rect">
            <a:avLst/>
          </a:prstGeom>
          <a:noFill/>
        </p:spPr>
        <p:txBody>
          <a:bodyPr wrap="square">
            <a:spAutoFit/>
          </a:bodyPr>
          <a:lstStyle/>
          <a:p>
            <a:pPr marL="0" lvl="1">
              <a:buClr>
                <a:srgbClr val="436AB3"/>
              </a:buClr>
            </a:pPr>
            <a:r>
              <a:rPr lang="en-US" sz="1400">
                <a:latin typeface="Tabac Sans" panose="02000000000000000000" pitchFamily="2" charset="-18"/>
                <a:ea typeface="Tabac Sans" panose="02000000000000000000" pitchFamily="2" charset="-18"/>
                <a:cs typeface="Tabac Sans" panose="02000000000000000000" pitchFamily="2" charset="-18"/>
              </a:rPr>
              <a:t>University support, FB group,</a:t>
            </a:r>
            <a:r>
              <a:rPr lang="cs-CZ" sz="1400">
                <a:latin typeface="Tabac Sans" panose="02000000000000000000" pitchFamily="2" charset="-18"/>
                <a:ea typeface="Tabac Sans" panose="02000000000000000000" pitchFamily="2" charset="-18"/>
                <a:cs typeface="Tabac Sans" panose="02000000000000000000" pitchFamily="2" charset="-18"/>
              </a:rPr>
              <a:t> </a:t>
            </a:r>
            <a:r>
              <a:rPr lang="en-US" sz="1400">
                <a:latin typeface="Tabac Sans" panose="02000000000000000000" pitchFamily="2" charset="-18"/>
                <a:ea typeface="Tabac Sans" panose="02000000000000000000" pitchFamily="2" charset="-18"/>
                <a:cs typeface="Tabac Sans" panose="02000000000000000000" pitchFamily="2" charset="-18"/>
              </a:rPr>
              <a:t>questions,</a:t>
            </a:r>
            <a:r>
              <a:rPr lang="cs-CZ" sz="1400">
                <a:latin typeface="Tabac Sans" panose="02000000000000000000" pitchFamily="2" charset="-18"/>
                <a:ea typeface="Tabac Sans" panose="02000000000000000000" pitchFamily="2" charset="-18"/>
                <a:cs typeface="Tabac Sans" panose="02000000000000000000" pitchFamily="2" charset="-18"/>
              </a:rPr>
              <a:t> </a:t>
            </a:r>
            <a:r>
              <a:rPr lang="en-US" sz="1400">
                <a:latin typeface="Tabac Sans" panose="02000000000000000000" pitchFamily="2" charset="-18"/>
                <a:ea typeface="Tabac Sans" panose="02000000000000000000" pitchFamily="2" charset="-18"/>
                <a:cs typeface="Tabac Sans" panose="02000000000000000000" pitchFamily="2" charset="-18"/>
              </a:rPr>
              <a:t>also for parents</a:t>
            </a:r>
            <a:br>
              <a:rPr lang="cs-CZ" sz="1400">
                <a:latin typeface="Tabac Sans" panose="02000000000000000000" pitchFamily="2" charset="-18"/>
                <a:ea typeface="Tabac Sans" panose="02000000000000000000" pitchFamily="2" charset="-18"/>
                <a:cs typeface="Tabac Sans" panose="02000000000000000000" pitchFamily="2" charset="-18"/>
              </a:rPr>
            </a:br>
            <a:r>
              <a:rPr lang="en-US" sz="1400">
                <a:latin typeface="Tabac Sans" panose="02000000000000000000" pitchFamily="2" charset="-18"/>
                <a:ea typeface="Tabac Sans" panose="02000000000000000000" pitchFamily="2" charset="-18"/>
                <a:cs typeface="Tabac Sans" panose="02000000000000000000" pitchFamily="2" charset="-18"/>
              </a:rPr>
              <a:t>of prospective students</a:t>
            </a:r>
          </a:p>
        </p:txBody>
      </p:sp>
      <p:sp>
        <p:nvSpPr>
          <p:cNvPr id="33" name="TextovéPole 32">
            <a:extLst>
              <a:ext uri="{FF2B5EF4-FFF2-40B4-BE49-F238E27FC236}">
                <a16:creationId xmlns:a16="http://schemas.microsoft.com/office/drawing/2014/main" id="{024A9F95-35A2-9D8B-98A5-D4C21D6997E2}"/>
              </a:ext>
            </a:extLst>
          </p:cNvPr>
          <p:cNvSpPr txBox="1"/>
          <p:nvPr/>
        </p:nvSpPr>
        <p:spPr>
          <a:xfrm>
            <a:off x="1461800" y="4293662"/>
            <a:ext cx="1395700" cy="338554"/>
          </a:xfrm>
          <a:prstGeom prst="rect">
            <a:avLst/>
          </a:prstGeom>
          <a:noFill/>
        </p:spPr>
        <p:txBody>
          <a:bodyPr wrap="square" rtlCol="0">
            <a:spAutoFit/>
          </a:bodyPr>
          <a:lstStyle/>
          <a:p>
            <a:r>
              <a:rPr lang="cs-CZ" sz="1600" b="1">
                <a:solidFill>
                  <a:srgbClr val="E22F27"/>
                </a:solidFill>
                <a:latin typeface="Tabac Sans" panose="02000000000000000000" pitchFamily="2" charset="-18"/>
                <a:ea typeface="Tabac Sans" panose="02000000000000000000" pitchFamily="2" charset="-18"/>
                <a:cs typeface="Tabac Sans" panose="02000000000000000000" pitchFamily="2" charset="-18"/>
              </a:rPr>
              <a:t>Youtube</a:t>
            </a:r>
          </a:p>
        </p:txBody>
      </p:sp>
      <p:sp>
        <p:nvSpPr>
          <p:cNvPr id="34" name="TextovéPole 33">
            <a:extLst>
              <a:ext uri="{FF2B5EF4-FFF2-40B4-BE49-F238E27FC236}">
                <a16:creationId xmlns:a16="http://schemas.microsoft.com/office/drawing/2014/main" id="{9DEB0382-BEC4-7099-DD4D-BDCFEB15C950}"/>
              </a:ext>
            </a:extLst>
          </p:cNvPr>
          <p:cNvSpPr txBox="1"/>
          <p:nvPr/>
        </p:nvSpPr>
        <p:spPr>
          <a:xfrm>
            <a:off x="1470632" y="4546904"/>
            <a:ext cx="4809715" cy="523220"/>
          </a:xfrm>
          <a:prstGeom prst="rect">
            <a:avLst/>
          </a:prstGeom>
          <a:noFill/>
        </p:spPr>
        <p:txBody>
          <a:bodyPr wrap="square">
            <a:spAutoFit/>
          </a:bodyPr>
          <a:lstStyle/>
          <a:p>
            <a:pPr marL="0" lvl="1">
              <a:buClr>
                <a:srgbClr val="436AB3"/>
              </a:buClr>
            </a:pPr>
            <a:r>
              <a:rPr lang="en-US" sz="1400">
                <a:latin typeface="Tabac Sans" panose="02000000000000000000" pitchFamily="2" charset="-18"/>
                <a:ea typeface="Tabac Sans" panose="02000000000000000000" pitchFamily="2" charset="-18"/>
                <a:cs typeface="Tabac Sans" panose="02000000000000000000" pitchFamily="2" charset="-18"/>
              </a:rPr>
              <a:t>Above all, an information</a:t>
            </a:r>
            <a:r>
              <a:rPr lang="cs-CZ" sz="1400">
                <a:latin typeface="Tabac Sans" panose="02000000000000000000" pitchFamily="2" charset="-18"/>
                <a:ea typeface="Tabac Sans" panose="02000000000000000000" pitchFamily="2" charset="-18"/>
                <a:cs typeface="Tabac Sans" panose="02000000000000000000" pitchFamily="2" charset="-18"/>
              </a:rPr>
              <a:t> </a:t>
            </a:r>
            <a:r>
              <a:rPr lang="en-US" sz="1400">
                <a:latin typeface="Tabac Sans" panose="02000000000000000000" pitchFamily="2" charset="-18"/>
                <a:ea typeface="Tabac Sans" panose="02000000000000000000" pitchFamily="2" charset="-18"/>
                <a:cs typeface="Tabac Sans" panose="02000000000000000000" pitchFamily="2" charset="-18"/>
              </a:rPr>
              <a:t>channel</a:t>
            </a:r>
            <a:r>
              <a:rPr lang="cs-CZ" sz="1400">
                <a:latin typeface="Tabac Sans" panose="02000000000000000000" pitchFamily="2" charset="-18"/>
                <a:ea typeface="Tabac Sans" panose="02000000000000000000" pitchFamily="2" charset="-18"/>
                <a:cs typeface="Tabac Sans" panose="02000000000000000000" pitchFamily="2" charset="-18"/>
              </a:rPr>
              <a:t> </a:t>
            </a:r>
            <a:r>
              <a:rPr lang="en-US" sz="1400">
                <a:latin typeface="Tabac Sans" panose="02000000000000000000" pitchFamily="2" charset="-18"/>
                <a:ea typeface="Tabac Sans" panose="02000000000000000000" pitchFamily="2" charset="-18"/>
                <a:cs typeface="Tabac Sans" panose="02000000000000000000" pitchFamily="2" charset="-18"/>
              </a:rPr>
              <a:t>with comprehensive</a:t>
            </a:r>
            <a:r>
              <a:rPr lang="cs-CZ" sz="1400">
                <a:latin typeface="Tabac Sans" panose="02000000000000000000" pitchFamily="2" charset="-18"/>
                <a:ea typeface="Tabac Sans" panose="02000000000000000000" pitchFamily="2" charset="-18"/>
                <a:cs typeface="Tabac Sans" panose="02000000000000000000" pitchFamily="2" charset="-18"/>
              </a:rPr>
              <a:t> </a:t>
            </a:r>
            <a:r>
              <a:rPr lang="en-US" sz="1400">
                <a:latin typeface="Tabac Sans" panose="02000000000000000000" pitchFamily="2" charset="-18"/>
                <a:ea typeface="Tabac Sans" panose="02000000000000000000" pitchFamily="2" charset="-18"/>
                <a:cs typeface="Tabac Sans" panose="02000000000000000000" pitchFamily="2" charset="-18"/>
              </a:rPr>
              <a:t>information</a:t>
            </a:r>
            <a:r>
              <a:rPr lang="cs-CZ" sz="1400">
                <a:latin typeface="Tabac Sans" panose="02000000000000000000" pitchFamily="2" charset="-18"/>
                <a:ea typeface="Tabac Sans" panose="02000000000000000000" pitchFamily="2" charset="-18"/>
                <a:cs typeface="Tabac Sans" panose="02000000000000000000" pitchFamily="2" charset="-18"/>
              </a:rPr>
              <a:t> </a:t>
            </a:r>
            <a:r>
              <a:rPr lang="en-US" sz="1400">
                <a:latin typeface="Tabac Sans" panose="02000000000000000000" pitchFamily="2" charset="-18"/>
                <a:ea typeface="Tabac Sans" panose="02000000000000000000" pitchFamily="2" charset="-18"/>
                <a:cs typeface="Tabac Sans" panose="02000000000000000000" pitchFamily="2" charset="-18"/>
              </a:rPr>
              <a:t>and advice</a:t>
            </a:r>
          </a:p>
        </p:txBody>
      </p:sp>
      <p:sp>
        <p:nvSpPr>
          <p:cNvPr id="35" name="TextovéPole 34">
            <a:extLst>
              <a:ext uri="{FF2B5EF4-FFF2-40B4-BE49-F238E27FC236}">
                <a16:creationId xmlns:a16="http://schemas.microsoft.com/office/drawing/2014/main" id="{D9E9157A-1DFD-132D-F391-F239B29E134A}"/>
              </a:ext>
            </a:extLst>
          </p:cNvPr>
          <p:cNvSpPr txBox="1"/>
          <p:nvPr/>
        </p:nvSpPr>
        <p:spPr>
          <a:xfrm>
            <a:off x="7902581" y="5353885"/>
            <a:ext cx="2009366" cy="400110"/>
          </a:xfrm>
          <a:prstGeom prst="rect">
            <a:avLst/>
          </a:prstGeom>
          <a:noFill/>
        </p:spPr>
        <p:txBody>
          <a:bodyPr wrap="square" rtlCol="0">
            <a:spAutoFit/>
          </a:bodyPr>
          <a:lstStyle/>
          <a:p>
            <a:r>
              <a:rPr lang="cs-CZ" sz="2000" b="1">
                <a:solidFill>
                  <a:schemeClr val="bg1"/>
                </a:solidFill>
                <a:latin typeface="Tabac Sans"/>
              </a:rPr>
              <a:t>Ambassadors</a:t>
            </a:r>
          </a:p>
        </p:txBody>
      </p:sp>
      <p:sp>
        <p:nvSpPr>
          <p:cNvPr id="37" name="TextovéPole 36">
            <a:extLst>
              <a:ext uri="{FF2B5EF4-FFF2-40B4-BE49-F238E27FC236}">
                <a16:creationId xmlns:a16="http://schemas.microsoft.com/office/drawing/2014/main" id="{A330758C-F339-AB2B-AB5B-ECB2964BBF69}"/>
              </a:ext>
            </a:extLst>
          </p:cNvPr>
          <p:cNvSpPr txBox="1"/>
          <p:nvPr/>
        </p:nvSpPr>
        <p:spPr>
          <a:xfrm>
            <a:off x="1461800" y="5100237"/>
            <a:ext cx="1395700" cy="338554"/>
          </a:xfrm>
          <a:prstGeom prst="rect">
            <a:avLst/>
          </a:prstGeom>
          <a:noFill/>
        </p:spPr>
        <p:txBody>
          <a:bodyPr wrap="square" rtlCol="0">
            <a:spAutoFit/>
          </a:bodyPr>
          <a:lstStyle/>
          <a:p>
            <a:r>
              <a:rPr lang="cs-CZ" sz="1600" b="1">
                <a:solidFill>
                  <a:srgbClr val="E22F27"/>
                </a:solidFill>
                <a:latin typeface="Tabac Sans" panose="02000000000000000000" pitchFamily="2" charset="-18"/>
                <a:ea typeface="Tabac Sans" panose="02000000000000000000" pitchFamily="2" charset="-18"/>
                <a:cs typeface="Tabac Sans" panose="02000000000000000000" pitchFamily="2" charset="-18"/>
              </a:rPr>
              <a:t>Blog</a:t>
            </a:r>
          </a:p>
        </p:txBody>
      </p:sp>
      <p:sp>
        <p:nvSpPr>
          <p:cNvPr id="38" name="TextovéPole 37">
            <a:extLst>
              <a:ext uri="{FF2B5EF4-FFF2-40B4-BE49-F238E27FC236}">
                <a16:creationId xmlns:a16="http://schemas.microsoft.com/office/drawing/2014/main" id="{DAA774EF-FF77-B2D7-C129-F906D1366A37}"/>
              </a:ext>
            </a:extLst>
          </p:cNvPr>
          <p:cNvSpPr txBox="1"/>
          <p:nvPr/>
        </p:nvSpPr>
        <p:spPr>
          <a:xfrm>
            <a:off x="1470632" y="5353479"/>
            <a:ext cx="4809714" cy="523220"/>
          </a:xfrm>
          <a:prstGeom prst="rect">
            <a:avLst/>
          </a:prstGeom>
          <a:noFill/>
        </p:spPr>
        <p:txBody>
          <a:bodyPr wrap="square">
            <a:spAutoFit/>
          </a:bodyPr>
          <a:lstStyle/>
          <a:p>
            <a:pPr marL="0" lvl="1">
              <a:buClr>
                <a:srgbClr val="436AB3"/>
              </a:buClr>
            </a:pPr>
            <a:r>
              <a:rPr lang="en-US" sz="1400">
                <a:latin typeface="Tabac Sans" panose="02000000000000000000" pitchFamily="2" charset="-18"/>
                <a:ea typeface="Tabac Sans" panose="02000000000000000000" pitchFamily="2" charset="-18"/>
                <a:cs typeface="Tabac Sans" panose="02000000000000000000" pitchFamily="2" charset="-18"/>
              </a:rPr>
              <a:t>Authentic posts from our ambassadors</a:t>
            </a:r>
            <a:r>
              <a:rPr lang="cs-CZ" sz="1400">
                <a:latin typeface="Tabac Sans" panose="02000000000000000000" pitchFamily="2" charset="-18"/>
                <a:ea typeface="Tabac Sans" panose="02000000000000000000" pitchFamily="2" charset="-18"/>
                <a:cs typeface="Tabac Sans" panose="02000000000000000000" pitchFamily="2" charset="-18"/>
              </a:rPr>
              <a:t> </a:t>
            </a:r>
            <a:r>
              <a:rPr lang="en-US" sz="1400">
                <a:latin typeface="Tabac Sans" panose="02000000000000000000" pitchFamily="2" charset="-18"/>
                <a:ea typeface="Tabac Sans" panose="02000000000000000000" pitchFamily="2" charset="-18"/>
                <a:cs typeface="Tabac Sans" panose="02000000000000000000" pitchFamily="2" charset="-18"/>
              </a:rPr>
              <a:t>– advice,</a:t>
            </a:r>
            <a:br>
              <a:rPr lang="cs-CZ" sz="1400">
                <a:latin typeface="Tabac Sans" panose="02000000000000000000" pitchFamily="2" charset="-18"/>
                <a:ea typeface="Tabac Sans" panose="02000000000000000000" pitchFamily="2" charset="-18"/>
                <a:cs typeface="Tabac Sans" panose="02000000000000000000" pitchFamily="2" charset="-18"/>
              </a:rPr>
            </a:br>
            <a:r>
              <a:rPr lang="en-US" sz="1400">
                <a:latin typeface="Tabac Sans" panose="02000000000000000000" pitchFamily="2" charset="-18"/>
                <a:ea typeface="Tabac Sans" panose="02000000000000000000" pitchFamily="2" charset="-18"/>
                <a:cs typeface="Tabac Sans" panose="02000000000000000000" pitchFamily="2" charset="-18"/>
              </a:rPr>
              <a:t>support,</a:t>
            </a:r>
            <a:r>
              <a:rPr lang="cs-CZ" sz="1400">
                <a:latin typeface="Tabac Sans" panose="02000000000000000000" pitchFamily="2" charset="-18"/>
                <a:ea typeface="Tabac Sans" panose="02000000000000000000" pitchFamily="2" charset="-18"/>
                <a:cs typeface="Tabac Sans" panose="02000000000000000000" pitchFamily="2" charset="-18"/>
              </a:rPr>
              <a:t> </a:t>
            </a:r>
            <a:r>
              <a:rPr lang="en-US" sz="1400">
                <a:latin typeface="Tabac Sans" panose="02000000000000000000" pitchFamily="2" charset="-18"/>
                <a:ea typeface="Tabac Sans" panose="02000000000000000000" pitchFamily="2" charset="-18"/>
                <a:cs typeface="Tabac Sans" panose="02000000000000000000" pitchFamily="2" charset="-18"/>
              </a:rPr>
              <a:t>lifestyle content</a:t>
            </a:r>
          </a:p>
        </p:txBody>
      </p:sp>
    </p:spTree>
    <p:extLst>
      <p:ext uri="{BB962C8B-B14F-4D97-AF65-F5344CB8AC3E}">
        <p14:creationId xmlns:p14="http://schemas.microsoft.com/office/powerpoint/2010/main" val="61704360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8" name="Obrázek 7" descr="Obsah obrázku oblečení, Lidská tvář, osoba, interiér&#10;&#10;Popis byl vytvořen automaticky">
            <a:extLst>
              <a:ext uri="{FF2B5EF4-FFF2-40B4-BE49-F238E27FC236}">
                <a16:creationId xmlns:a16="http://schemas.microsoft.com/office/drawing/2014/main" id="{7FBE9EE2-9294-CDC3-101A-83456EE41117}"/>
              </a:ext>
            </a:extLst>
          </p:cNvPr>
          <p:cNvPicPr>
            <a:picLocks noChangeAspect="1"/>
          </p:cNvPicPr>
          <p:nvPr/>
        </p:nvPicPr>
        <p:blipFill>
          <a:blip r:embed="rId3">
            <a:extLst>
              <a:ext uri="{28A0092B-C50C-407E-A947-70E740481C1C}">
                <a14:useLocalDpi xmlns:a14="http://schemas.microsoft.com/office/drawing/2010/main" val="0"/>
              </a:ext>
            </a:extLst>
          </a:blip>
          <a:srcRect l="10209" t="222" r="17689" b="3479"/>
          <a:stretch>
            <a:fillRect/>
          </a:stretch>
        </p:blipFill>
        <p:spPr>
          <a:xfrm>
            <a:off x="771544" y="720250"/>
            <a:ext cx="5989664" cy="5343210"/>
          </a:xfrm>
          <a:custGeom>
            <a:avLst/>
            <a:gdLst>
              <a:gd name="connsiteX0" fmla="*/ 3145970 w 5989664"/>
              <a:gd name="connsiteY0" fmla="*/ 392 h 5343210"/>
              <a:gd name="connsiteX1" fmla="*/ 3790037 w 5989664"/>
              <a:gd name="connsiteY1" fmla="*/ 116582 h 5343210"/>
              <a:gd name="connsiteX2" fmla="*/ 5373947 w 5989664"/>
              <a:gd name="connsiteY2" fmla="*/ 829098 h 5343210"/>
              <a:gd name="connsiteX3" fmla="*/ 5985205 w 5989664"/>
              <a:gd name="connsiteY3" fmla="*/ 1917943 h 5343210"/>
              <a:gd name="connsiteX4" fmla="*/ 5642565 w 5989664"/>
              <a:gd name="connsiteY4" fmla="*/ 4645617 h 5343210"/>
              <a:gd name="connsiteX5" fmla="*/ 4772990 w 5989664"/>
              <a:gd name="connsiteY5" fmla="*/ 5341241 h 5343210"/>
              <a:gd name="connsiteX6" fmla="*/ 1416242 w 5989664"/>
              <a:gd name="connsiteY6" fmla="*/ 5016833 h 5343210"/>
              <a:gd name="connsiteX7" fmla="*/ 448205 w 5989664"/>
              <a:gd name="connsiteY7" fmla="*/ 4190748 h 5343210"/>
              <a:gd name="connsiteX8" fmla="*/ 36329 w 5989664"/>
              <a:gd name="connsiteY8" fmla="*/ 2605642 h 5343210"/>
              <a:gd name="connsiteX9" fmla="*/ 496631 w 5989664"/>
              <a:gd name="connsiteY9" fmla="*/ 1438288 h 5343210"/>
              <a:gd name="connsiteX10" fmla="*/ 2426392 w 5989664"/>
              <a:gd name="connsiteY10" fmla="*/ 214001 h 5343210"/>
              <a:gd name="connsiteX11" fmla="*/ 3145970 w 5989664"/>
              <a:gd name="connsiteY11" fmla="*/ 392 h 534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989664" h="5343210">
                <a:moveTo>
                  <a:pt x="3145970" y="392"/>
                </a:moveTo>
                <a:cubicBezTo>
                  <a:pt x="3513463" y="-7839"/>
                  <a:pt x="3790037" y="116582"/>
                  <a:pt x="3790037" y="116582"/>
                </a:cubicBezTo>
                <a:lnTo>
                  <a:pt x="5373947" y="829098"/>
                </a:lnTo>
                <a:cubicBezTo>
                  <a:pt x="6081978" y="1147616"/>
                  <a:pt x="5985205" y="1917943"/>
                  <a:pt x="5985205" y="1917943"/>
                </a:cubicBezTo>
                <a:lnTo>
                  <a:pt x="5642565" y="4645617"/>
                </a:lnTo>
                <a:cubicBezTo>
                  <a:pt x="5545779" y="5415924"/>
                  <a:pt x="4772990" y="5341241"/>
                  <a:pt x="4772990" y="5341241"/>
                </a:cubicBezTo>
                <a:lnTo>
                  <a:pt x="1416242" y="5016833"/>
                </a:lnTo>
                <a:cubicBezTo>
                  <a:pt x="643451" y="4942150"/>
                  <a:pt x="448205" y="4190748"/>
                  <a:pt x="448205" y="4190748"/>
                </a:cubicBezTo>
                <a:lnTo>
                  <a:pt x="36329" y="2605642"/>
                </a:lnTo>
                <a:cubicBezTo>
                  <a:pt x="-158943" y="1854200"/>
                  <a:pt x="496631" y="1438288"/>
                  <a:pt x="496631" y="1438288"/>
                </a:cubicBezTo>
                <a:lnTo>
                  <a:pt x="2426392" y="214001"/>
                </a:lnTo>
                <a:cubicBezTo>
                  <a:pt x="2672247" y="58025"/>
                  <a:pt x="2925474" y="5331"/>
                  <a:pt x="3145970" y="392"/>
                </a:cubicBezTo>
                <a:close/>
              </a:path>
            </a:pathLst>
          </a:custGeom>
        </p:spPr>
      </p:pic>
      <p:sp>
        <p:nvSpPr>
          <p:cNvPr id="2" name="TextovéPole 1">
            <a:extLst>
              <a:ext uri="{FF2B5EF4-FFF2-40B4-BE49-F238E27FC236}">
                <a16:creationId xmlns:a16="http://schemas.microsoft.com/office/drawing/2014/main" id="{2C476D57-E083-BC61-756C-905E717FBD92}"/>
              </a:ext>
            </a:extLst>
          </p:cNvPr>
          <p:cNvSpPr txBox="1"/>
          <p:nvPr/>
        </p:nvSpPr>
        <p:spPr>
          <a:xfrm>
            <a:off x="7287034" y="4051357"/>
            <a:ext cx="4847816" cy="1323439"/>
          </a:xfrm>
          <a:prstGeom prst="rect">
            <a:avLst/>
          </a:prstGeom>
          <a:noFill/>
        </p:spPr>
        <p:txBody>
          <a:bodyPr wrap="square" rtlCol="0">
            <a:spAutoFit/>
          </a:bodyPr>
          <a:lstStyle/>
          <a:p>
            <a:r>
              <a:rPr lang="cs-CZ" sz="4000" b="1">
                <a:solidFill>
                  <a:srgbClr val="436AB3"/>
                </a:solidFill>
                <a:latin typeface="Tabac Sans"/>
              </a:rPr>
              <a:t>National Alumni</a:t>
            </a:r>
            <a:br>
              <a:rPr lang="cs-CZ" sz="4000" b="1">
                <a:solidFill>
                  <a:srgbClr val="436AB3"/>
                </a:solidFill>
                <a:latin typeface="Tabac Sans"/>
              </a:rPr>
            </a:br>
            <a:r>
              <a:rPr lang="cs-CZ" sz="4000" b="1">
                <a:solidFill>
                  <a:srgbClr val="436AB3"/>
                </a:solidFill>
                <a:latin typeface="Tabac Sans"/>
              </a:rPr>
              <a:t>Programme</a:t>
            </a:r>
          </a:p>
        </p:txBody>
      </p:sp>
      <p:pic>
        <p:nvPicPr>
          <p:cNvPr id="7" name="Obrázek 6">
            <a:extLst>
              <a:ext uri="{FF2B5EF4-FFF2-40B4-BE49-F238E27FC236}">
                <a16:creationId xmlns:a16="http://schemas.microsoft.com/office/drawing/2014/main" id="{3B516D51-5978-4F36-96E4-30C5915691F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rot="1471875">
            <a:off x="1587540" y="5050246"/>
            <a:ext cx="2098819" cy="2183212"/>
          </a:xfrm>
          <a:prstGeom prst="rect">
            <a:avLst/>
          </a:prstGeom>
        </p:spPr>
      </p:pic>
      <p:sp>
        <p:nvSpPr>
          <p:cNvPr id="9" name="TextovéPole 8">
            <a:extLst>
              <a:ext uri="{FF2B5EF4-FFF2-40B4-BE49-F238E27FC236}">
                <a16:creationId xmlns:a16="http://schemas.microsoft.com/office/drawing/2014/main" id="{9895E0E6-766D-6069-85C9-D20871EB9AF9}"/>
              </a:ext>
            </a:extLst>
          </p:cNvPr>
          <p:cNvSpPr txBox="1"/>
          <p:nvPr/>
        </p:nvSpPr>
        <p:spPr>
          <a:xfrm>
            <a:off x="7264264" y="2996719"/>
            <a:ext cx="4419600" cy="1200329"/>
          </a:xfrm>
          <a:prstGeom prst="rect">
            <a:avLst/>
          </a:prstGeom>
          <a:noFill/>
        </p:spPr>
        <p:txBody>
          <a:bodyPr wrap="square" lIns="91440" tIns="45720" rIns="91440" bIns="45720" anchor="t">
            <a:spAutoFit/>
          </a:bodyPr>
          <a:lstStyle/>
          <a:p>
            <a:r>
              <a:rPr lang="cs-CZ" sz="7200">
                <a:solidFill>
                  <a:srgbClr val="E22F27"/>
                </a:solidFill>
                <a:latin typeface="Tabac Sans Light"/>
                <a:ea typeface="Tabac Sans Light"/>
                <a:cs typeface="Tabac Sans Light"/>
              </a:rPr>
              <a:t>03</a:t>
            </a:r>
            <a:endParaRPr lang="cs-CZ" sz="7200">
              <a:solidFill>
                <a:srgbClr val="E22F27"/>
              </a:solidFill>
            </a:endParaRPr>
          </a:p>
        </p:txBody>
      </p:sp>
      <p:pic>
        <p:nvPicPr>
          <p:cNvPr id="18" name="Obrázek 17">
            <a:extLst>
              <a:ext uri="{FF2B5EF4-FFF2-40B4-BE49-F238E27FC236}">
                <a16:creationId xmlns:a16="http://schemas.microsoft.com/office/drawing/2014/main" id="{D2838CDF-C38E-E3C4-F124-76E7E9BA4C82}"/>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rot="4744935">
            <a:off x="3107962" y="5533692"/>
            <a:ext cx="1873791" cy="1877724"/>
          </a:xfrm>
          <a:prstGeom prst="rect">
            <a:avLst/>
          </a:prstGeom>
        </p:spPr>
      </p:pic>
    </p:spTree>
    <p:extLst>
      <p:ext uri="{BB962C8B-B14F-4D97-AF65-F5344CB8AC3E}">
        <p14:creationId xmlns:p14="http://schemas.microsoft.com/office/powerpoint/2010/main" val="372585190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Obrázek 12" descr="Obsah obrázku oblečení, zeď, osoba, interiér&#10;&#10;Popis byl vytvořen automaticky">
            <a:extLst>
              <a:ext uri="{FF2B5EF4-FFF2-40B4-BE49-F238E27FC236}">
                <a16:creationId xmlns:a16="http://schemas.microsoft.com/office/drawing/2014/main" id="{01EA73CD-5CC8-C358-4BA5-AAE1F54E23A7}"/>
              </a:ext>
            </a:extLst>
          </p:cNvPr>
          <p:cNvPicPr>
            <a:picLocks noChangeAspect="1"/>
          </p:cNvPicPr>
          <p:nvPr/>
        </p:nvPicPr>
        <p:blipFill>
          <a:blip r:embed="rId3">
            <a:extLst>
              <a:ext uri="{28A0092B-C50C-407E-A947-70E740481C1C}">
                <a14:useLocalDpi xmlns:a14="http://schemas.microsoft.com/office/drawing/2010/main" val="0"/>
              </a:ext>
            </a:extLst>
          </a:blip>
          <a:srcRect l="15875" t="1376" b="8809"/>
          <a:stretch>
            <a:fillRect/>
          </a:stretch>
        </p:blipFill>
        <p:spPr>
          <a:xfrm>
            <a:off x="6093022" y="-401165"/>
            <a:ext cx="6195120" cy="9901434"/>
          </a:xfrm>
          <a:custGeom>
            <a:avLst/>
            <a:gdLst>
              <a:gd name="connsiteX0" fmla="*/ 2813614 w 6195120"/>
              <a:gd name="connsiteY0" fmla="*/ 102 h 9901434"/>
              <a:gd name="connsiteX1" fmla="*/ 2828245 w 6195120"/>
              <a:gd name="connsiteY1" fmla="*/ 474 h 9901434"/>
              <a:gd name="connsiteX2" fmla="*/ 6195120 w 6195120"/>
              <a:gd name="connsiteY2" fmla="*/ 155712 h 9901434"/>
              <a:gd name="connsiteX3" fmla="*/ 6195120 w 6195120"/>
              <a:gd name="connsiteY3" fmla="*/ 9300843 h 9901434"/>
              <a:gd name="connsiteX4" fmla="*/ 4753283 w 6195120"/>
              <a:gd name="connsiteY4" fmla="*/ 9799717 h 9901434"/>
              <a:gd name="connsiteX5" fmla="*/ 2752142 w 6195120"/>
              <a:gd name="connsiteY5" fmla="*/ 9187904 h 9901434"/>
              <a:gd name="connsiteX6" fmla="*/ 463243 w 6195120"/>
              <a:gd name="connsiteY6" fmla="*/ 6140695 h 9901434"/>
              <a:gd name="connsiteX7" fmla="*/ 122082 w 6195120"/>
              <a:gd name="connsiteY7" fmla="*/ 3886527 h 9901434"/>
              <a:gd name="connsiteX8" fmla="*/ 1098442 w 6195120"/>
              <a:gd name="connsiteY8" fmla="*/ 1159743 h 9901434"/>
              <a:gd name="connsiteX9" fmla="*/ 2813614 w 6195120"/>
              <a:gd name="connsiteY9" fmla="*/ 102 h 9901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95120" h="9901434">
                <a:moveTo>
                  <a:pt x="2813614" y="102"/>
                </a:moveTo>
                <a:cubicBezTo>
                  <a:pt x="2823193" y="241"/>
                  <a:pt x="2828245" y="474"/>
                  <a:pt x="2828245" y="474"/>
                </a:cubicBezTo>
                <a:lnTo>
                  <a:pt x="6195120" y="155712"/>
                </a:lnTo>
                <a:lnTo>
                  <a:pt x="6195120" y="9300843"/>
                </a:lnTo>
                <a:lnTo>
                  <a:pt x="4753283" y="9799717"/>
                </a:lnTo>
                <a:cubicBezTo>
                  <a:pt x="3529722" y="10223096"/>
                  <a:pt x="2752142" y="9187904"/>
                  <a:pt x="2752142" y="9187904"/>
                </a:cubicBezTo>
                <a:lnTo>
                  <a:pt x="463243" y="6140695"/>
                </a:lnTo>
                <a:cubicBezTo>
                  <a:pt x="-314385" y="5105440"/>
                  <a:pt x="122082" y="3886527"/>
                  <a:pt x="122082" y="3886527"/>
                </a:cubicBezTo>
                <a:lnTo>
                  <a:pt x="1098442" y="1159743"/>
                </a:lnTo>
                <a:cubicBezTo>
                  <a:pt x="1507631" y="17011"/>
                  <a:pt x="2669925" y="-1987"/>
                  <a:pt x="2813614" y="102"/>
                </a:cubicBezTo>
                <a:close/>
              </a:path>
            </a:pathLst>
          </a:custGeom>
        </p:spPr>
      </p:pic>
      <p:sp>
        <p:nvSpPr>
          <p:cNvPr id="101" name="TextovéPole 100">
            <a:extLst>
              <a:ext uri="{FF2B5EF4-FFF2-40B4-BE49-F238E27FC236}">
                <a16:creationId xmlns:a16="http://schemas.microsoft.com/office/drawing/2014/main" id="{EBE86157-DE51-4BA8-BD3D-76DA1B2FE3F8}"/>
              </a:ext>
            </a:extLst>
          </p:cNvPr>
          <p:cNvSpPr txBox="1"/>
          <p:nvPr/>
        </p:nvSpPr>
        <p:spPr>
          <a:xfrm>
            <a:off x="697295" y="730494"/>
            <a:ext cx="5910016" cy="553998"/>
          </a:xfrm>
          <a:prstGeom prst="rect">
            <a:avLst/>
          </a:prstGeom>
          <a:noFill/>
        </p:spPr>
        <p:txBody>
          <a:bodyPr wrap="square" rtlCol="0">
            <a:spAutoFit/>
          </a:bodyPr>
          <a:lstStyle/>
          <a:p>
            <a:pPr>
              <a:lnSpc>
                <a:spcPts val="3600"/>
              </a:lnSpc>
            </a:pPr>
            <a:r>
              <a:rPr lang="cs-CZ" sz="3200" b="1">
                <a:solidFill>
                  <a:srgbClr val="436AB3"/>
                </a:solidFill>
                <a:latin typeface="Tabac Sans" panose="02000000000000000000" pitchFamily="50" charset="-18"/>
                <a:ea typeface="Tabac Sans" panose="02000000000000000000" pitchFamily="50" charset="-18"/>
                <a:cs typeface="Tabac Sans" panose="02000000000000000000" pitchFamily="50" charset="-18"/>
              </a:rPr>
              <a:t>Czechia Alumni</a:t>
            </a:r>
          </a:p>
        </p:txBody>
      </p:sp>
      <p:grpSp>
        <p:nvGrpSpPr>
          <p:cNvPr id="164" name="background_pic" hidden="1">
            <a:extLst>
              <a:ext uri="{FF2B5EF4-FFF2-40B4-BE49-F238E27FC236}">
                <a16:creationId xmlns:a16="http://schemas.microsoft.com/office/drawing/2014/main" id="{566DFDC7-A046-452A-8F98-9CCF10C2D027}"/>
              </a:ext>
            </a:extLst>
          </p:cNvPr>
          <p:cNvGrpSpPr/>
          <p:nvPr/>
        </p:nvGrpSpPr>
        <p:grpSpPr>
          <a:xfrm>
            <a:off x="7925750" y="-377187"/>
            <a:ext cx="4623631" cy="4381285"/>
            <a:chOff x="7925750" y="-377187"/>
            <a:chExt cx="4623631" cy="4381285"/>
          </a:xfrm>
        </p:grpSpPr>
        <p:pic>
          <p:nvPicPr>
            <p:cNvPr id="102" name="Obrázek 101">
              <a:extLst>
                <a:ext uri="{FF2B5EF4-FFF2-40B4-BE49-F238E27FC236}">
                  <a16:creationId xmlns:a16="http://schemas.microsoft.com/office/drawing/2014/main" id="{C1313245-A957-4203-856A-DF980839E8BF}"/>
                </a:ext>
              </a:extLst>
            </p:cNvPr>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l="7577" t="10316" r="10085" b="12584"/>
            <a:stretch/>
          </p:blipFill>
          <p:spPr>
            <a:xfrm rot="438418" flipH="1">
              <a:off x="11909497" y="570190"/>
              <a:ext cx="639884" cy="599181"/>
            </a:xfrm>
            <a:prstGeom prst="rect">
              <a:avLst/>
            </a:prstGeom>
          </p:spPr>
        </p:pic>
        <p:pic>
          <p:nvPicPr>
            <p:cNvPr id="104" name="Obrázek 103" descr="Obsah obrázku text, podepsat&#10;&#10;Popis byl vytvořen automaticky">
              <a:extLst>
                <a:ext uri="{FF2B5EF4-FFF2-40B4-BE49-F238E27FC236}">
                  <a16:creationId xmlns:a16="http://schemas.microsoft.com/office/drawing/2014/main" id="{104C0356-7BAD-46FB-9D4A-415F00B5D3CA}"/>
                </a:ext>
              </a:extLst>
            </p:cNvPr>
            <p:cNvPicPr>
              <a:picLocks noChangeAspect="1"/>
            </p:cNvPicPr>
            <p:nvPr/>
          </p:nvPicPr>
          <p:blipFill rotWithShape="1">
            <a:blip r:embed="rId6">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rcRect l="8622" t="17081" r="9309" b="11459"/>
            <a:stretch/>
          </p:blipFill>
          <p:spPr>
            <a:xfrm rot="21161582">
              <a:off x="7925750" y="873541"/>
              <a:ext cx="1321070" cy="1150311"/>
            </a:xfrm>
            <a:prstGeom prst="rect">
              <a:avLst/>
            </a:prstGeom>
          </p:spPr>
        </p:pic>
        <p:pic>
          <p:nvPicPr>
            <p:cNvPr id="106" name="Obrázek 105" descr="Obsah obrázku text, podepsat&#10;&#10;Popis byl vytvořen automaticky">
              <a:extLst>
                <a:ext uri="{FF2B5EF4-FFF2-40B4-BE49-F238E27FC236}">
                  <a16:creationId xmlns:a16="http://schemas.microsoft.com/office/drawing/2014/main" id="{8E253440-4DFB-4267-B85B-7410FBD279F8}"/>
                </a:ext>
              </a:extLst>
            </p:cNvPr>
            <p:cNvPicPr>
              <a:picLocks noChangeAspect="1"/>
            </p:cNvPicPr>
            <p:nvPr/>
          </p:nvPicPr>
          <p:blipFill rotWithShape="1">
            <a:blip r:embed="rId8">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rcRect l="8536" t="13979" r="10401" b="9943"/>
            <a:stretch/>
          </p:blipFill>
          <p:spPr>
            <a:xfrm rot="438418" flipH="1">
              <a:off x="11690875" y="-135485"/>
              <a:ext cx="500797" cy="469997"/>
            </a:xfrm>
            <a:prstGeom prst="rect">
              <a:avLst/>
            </a:prstGeom>
          </p:spPr>
        </p:pic>
        <p:pic>
          <p:nvPicPr>
            <p:cNvPr id="108" name="Obrázek 107">
              <a:extLst>
                <a:ext uri="{FF2B5EF4-FFF2-40B4-BE49-F238E27FC236}">
                  <a16:creationId xmlns:a16="http://schemas.microsoft.com/office/drawing/2014/main" id="{5793D39C-5231-4F94-AC34-5BCA75CD982C}"/>
                </a:ext>
              </a:extLst>
            </p:cNvPr>
            <p:cNvPicPr>
              <a:picLocks noChangeAspect="1"/>
            </p:cNvPicPr>
            <p:nvPr/>
          </p:nvPicPr>
          <p:blipFill rotWithShape="1">
            <a:blip r:embed="rId10">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val="0"/>
                </a:ext>
              </a:extLst>
            </a:blip>
            <a:srcRect l="9769" t="18041" r="9954" b="8783"/>
            <a:stretch/>
          </p:blipFill>
          <p:spPr>
            <a:xfrm rot="275104" flipH="1">
              <a:off x="9305988" y="558838"/>
              <a:ext cx="2219685" cy="2023356"/>
            </a:xfrm>
            <a:prstGeom prst="rect">
              <a:avLst/>
            </a:prstGeom>
          </p:spPr>
        </p:pic>
        <p:pic>
          <p:nvPicPr>
            <p:cNvPr id="110" name="Obrázek 109" descr="Obsah obrázku text, galerie, místnost&#10;&#10;Popis byl vytvořen automaticky">
              <a:extLst>
                <a:ext uri="{FF2B5EF4-FFF2-40B4-BE49-F238E27FC236}">
                  <a16:creationId xmlns:a16="http://schemas.microsoft.com/office/drawing/2014/main" id="{B34E9312-42DC-4D6F-90C9-D010E0EE9568}"/>
                </a:ext>
              </a:extLst>
            </p:cNvPr>
            <p:cNvPicPr>
              <a:picLocks noChangeAspect="1"/>
            </p:cNvPicPr>
            <p:nvPr/>
          </p:nvPicPr>
          <p:blipFill rotWithShape="1">
            <a:blip r:embed="rId12">
              <a:extLst>
                <a:ext uri="{BEBA8EAE-BF5A-486C-A8C5-ECC9F3942E4B}">
                  <a14:imgProps xmlns:a14="http://schemas.microsoft.com/office/drawing/2010/main">
                    <a14:imgLayer r:embed="rId13">
                      <a14:imgEffect>
                        <a14:brightnessContrast bright="100000"/>
                      </a14:imgEffect>
                    </a14:imgLayer>
                  </a14:imgProps>
                </a:ext>
                <a:ext uri="{28A0092B-C50C-407E-A947-70E740481C1C}">
                  <a14:useLocalDpi xmlns:a14="http://schemas.microsoft.com/office/drawing/2010/main" val="0"/>
                </a:ext>
              </a:extLst>
            </a:blip>
            <a:srcRect l="12394" t="15907" r="12263" b="14558"/>
            <a:stretch/>
          </p:blipFill>
          <p:spPr>
            <a:xfrm rot="438418" flipH="1">
              <a:off x="8951199" y="-201245"/>
              <a:ext cx="1143693" cy="1055547"/>
            </a:xfrm>
            <a:prstGeom prst="rect">
              <a:avLst/>
            </a:prstGeom>
          </p:spPr>
        </p:pic>
        <p:pic>
          <p:nvPicPr>
            <p:cNvPr id="112" name="Obrázek 111">
              <a:extLst>
                <a:ext uri="{FF2B5EF4-FFF2-40B4-BE49-F238E27FC236}">
                  <a16:creationId xmlns:a16="http://schemas.microsoft.com/office/drawing/2014/main" id="{A7DF0032-B349-4AFD-AB68-0F3BEBA0B949}"/>
                </a:ext>
              </a:extLst>
            </p:cNvPr>
            <p:cNvPicPr>
              <a:picLocks noChangeAspect="1"/>
            </p:cNvPicPr>
            <p:nvPr/>
          </p:nvPicPr>
          <p:blipFill rotWithShape="1">
            <a:blip r:embed="rId14">
              <a:extLst>
                <a:ext uri="{BEBA8EAE-BF5A-486C-A8C5-ECC9F3942E4B}">
                  <a14:imgProps xmlns:a14="http://schemas.microsoft.com/office/drawing/2010/main">
                    <a14:imgLayer r:embed="rId15">
                      <a14:imgEffect>
                        <a14:brightnessContrast bright="100000"/>
                      </a14:imgEffect>
                    </a14:imgLayer>
                  </a14:imgProps>
                </a:ext>
                <a:ext uri="{28A0092B-C50C-407E-A947-70E740481C1C}">
                  <a14:useLocalDpi xmlns:a14="http://schemas.microsoft.com/office/drawing/2010/main" val="0"/>
                </a:ext>
              </a:extLst>
            </a:blip>
            <a:srcRect l="20272" t="8247" r="23519" b="11662"/>
            <a:stretch/>
          </p:blipFill>
          <p:spPr>
            <a:xfrm rot="21049092">
              <a:off x="8985298" y="680933"/>
              <a:ext cx="406070" cy="578595"/>
            </a:xfrm>
            <a:prstGeom prst="rect">
              <a:avLst/>
            </a:prstGeom>
          </p:spPr>
        </p:pic>
        <p:pic>
          <p:nvPicPr>
            <p:cNvPr id="114" name="Obrázek 113">
              <a:extLst>
                <a:ext uri="{FF2B5EF4-FFF2-40B4-BE49-F238E27FC236}">
                  <a16:creationId xmlns:a16="http://schemas.microsoft.com/office/drawing/2014/main" id="{61C80B69-2625-4B3D-9AA4-FC1F970AF203}"/>
                </a:ext>
              </a:extLst>
            </p:cNvPr>
            <p:cNvPicPr>
              <a:picLocks noChangeAspect="1"/>
            </p:cNvPicPr>
            <p:nvPr/>
          </p:nvPicPr>
          <p:blipFill rotWithShape="1">
            <a:blip r:embed="rId16">
              <a:extLst>
                <a:ext uri="{BEBA8EAE-BF5A-486C-A8C5-ECC9F3942E4B}">
                  <a14:imgProps xmlns:a14="http://schemas.microsoft.com/office/drawing/2010/main">
                    <a14:imgLayer r:embed="rId17">
                      <a14:imgEffect>
                        <a14:brightnessContrast bright="100000"/>
                      </a14:imgEffect>
                    </a14:imgLayer>
                  </a14:imgProps>
                </a:ext>
                <a:ext uri="{28A0092B-C50C-407E-A947-70E740481C1C}">
                  <a14:useLocalDpi xmlns:a14="http://schemas.microsoft.com/office/drawing/2010/main" val="0"/>
                </a:ext>
              </a:extLst>
            </a:blip>
            <a:srcRect l="10529" t="12787" r="11224" b="11804"/>
            <a:stretch/>
          </p:blipFill>
          <p:spPr>
            <a:xfrm flipH="1">
              <a:off x="8184355" y="2082314"/>
              <a:ext cx="859632" cy="828444"/>
            </a:xfrm>
            <a:prstGeom prst="rect">
              <a:avLst/>
            </a:prstGeom>
          </p:spPr>
        </p:pic>
        <p:pic>
          <p:nvPicPr>
            <p:cNvPr id="116" name="Obrázek 115" descr="Obsah obrázku text, podepsat&#10;&#10;Popis byl vytvořen automaticky">
              <a:extLst>
                <a:ext uri="{FF2B5EF4-FFF2-40B4-BE49-F238E27FC236}">
                  <a16:creationId xmlns:a16="http://schemas.microsoft.com/office/drawing/2014/main" id="{4B676A36-1A36-4FAD-AFB8-769FF025E115}"/>
                </a:ext>
              </a:extLst>
            </p:cNvPr>
            <p:cNvPicPr>
              <a:picLocks noChangeAspect="1"/>
            </p:cNvPicPr>
            <p:nvPr/>
          </p:nvPicPr>
          <p:blipFill rotWithShape="1">
            <a:blip r:embed="rId18">
              <a:extLst>
                <a:ext uri="{BEBA8EAE-BF5A-486C-A8C5-ECC9F3942E4B}">
                  <a14:imgProps xmlns:a14="http://schemas.microsoft.com/office/drawing/2010/main">
                    <a14:imgLayer r:embed="rId19">
                      <a14:imgEffect>
                        <a14:brightnessContrast bright="100000"/>
                      </a14:imgEffect>
                    </a14:imgLayer>
                  </a14:imgProps>
                </a:ext>
                <a:ext uri="{28A0092B-C50C-407E-A947-70E740481C1C}">
                  <a14:useLocalDpi xmlns:a14="http://schemas.microsoft.com/office/drawing/2010/main" val="0"/>
                </a:ext>
              </a:extLst>
            </a:blip>
            <a:srcRect l="12482" t="9583" r="11427" b="9481"/>
            <a:stretch/>
          </p:blipFill>
          <p:spPr>
            <a:xfrm rot="438418" flipH="1">
              <a:off x="10198358" y="-377187"/>
              <a:ext cx="835934" cy="889170"/>
            </a:xfrm>
            <a:prstGeom prst="rect">
              <a:avLst/>
            </a:prstGeom>
          </p:spPr>
        </p:pic>
        <p:pic>
          <p:nvPicPr>
            <p:cNvPr id="118" name="Obrázek 117">
              <a:extLst>
                <a:ext uri="{FF2B5EF4-FFF2-40B4-BE49-F238E27FC236}">
                  <a16:creationId xmlns:a16="http://schemas.microsoft.com/office/drawing/2014/main" id="{C890B5CC-D1FE-4955-B2FA-F18E7F8C4602}"/>
                </a:ext>
              </a:extLst>
            </p:cNvPr>
            <p:cNvPicPr>
              <a:picLocks noChangeAspect="1"/>
            </p:cNvPicPr>
            <p:nvPr/>
          </p:nvPicPr>
          <p:blipFill rotWithShape="1">
            <a:blip r:embed="rId20">
              <a:extLst>
                <a:ext uri="{BEBA8EAE-BF5A-486C-A8C5-ECC9F3942E4B}">
                  <a14:imgProps xmlns:a14="http://schemas.microsoft.com/office/drawing/2010/main">
                    <a14:imgLayer r:embed="rId21">
                      <a14:imgEffect>
                        <a14:brightnessContrast bright="100000"/>
                      </a14:imgEffect>
                    </a14:imgLayer>
                  </a14:imgProps>
                </a:ext>
                <a:ext uri="{28A0092B-C50C-407E-A947-70E740481C1C}">
                  <a14:useLocalDpi xmlns:a14="http://schemas.microsoft.com/office/drawing/2010/main" val="0"/>
                </a:ext>
              </a:extLst>
            </a:blip>
            <a:srcRect l="20906" t="10233" r="22672" b="9655"/>
            <a:stretch/>
          </p:blipFill>
          <p:spPr>
            <a:xfrm rot="21161582">
              <a:off x="11574848" y="1180272"/>
              <a:ext cx="655095" cy="930153"/>
            </a:xfrm>
            <a:prstGeom prst="rect">
              <a:avLst/>
            </a:prstGeom>
          </p:spPr>
        </p:pic>
        <p:pic>
          <p:nvPicPr>
            <p:cNvPr id="120" name="Obrázek 119">
              <a:extLst>
                <a:ext uri="{FF2B5EF4-FFF2-40B4-BE49-F238E27FC236}">
                  <a16:creationId xmlns:a16="http://schemas.microsoft.com/office/drawing/2014/main" id="{AAC80F28-3F76-4439-8FE5-E6595C20E9AB}"/>
                </a:ext>
              </a:extLst>
            </p:cNvPr>
            <p:cNvPicPr>
              <a:picLocks noChangeAspect="1"/>
            </p:cNvPicPr>
            <p:nvPr/>
          </p:nvPicPr>
          <p:blipFill rotWithShape="1">
            <a:blip r:embed="rId22">
              <a:extLst>
                <a:ext uri="{BEBA8EAE-BF5A-486C-A8C5-ECC9F3942E4B}">
                  <a14:imgProps xmlns:a14="http://schemas.microsoft.com/office/drawing/2010/main">
                    <a14:imgLayer r:embed="rId23">
                      <a14:imgEffect>
                        <a14:brightnessContrast bright="100000"/>
                      </a14:imgEffect>
                    </a14:imgLayer>
                  </a14:imgProps>
                </a:ext>
                <a:ext uri="{28A0092B-C50C-407E-A947-70E740481C1C}">
                  <a14:useLocalDpi xmlns:a14="http://schemas.microsoft.com/office/drawing/2010/main" val="0"/>
                </a:ext>
              </a:extLst>
            </a:blip>
            <a:srcRect l="9246" t="18818" r="8099" b="14043"/>
            <a:stretch/>
          </p:blipFill>
          <p:spPr>
            <a:xfrm>
              <a:off x="11010900" y="319692"/>
              <a:ext cx="908064" cy="737584"/>
            </a:xfrm>
            <a:prstGeom prst="rect">
              <a:avLst/>
            </a:prstGeom>
          </p:spPr>
        </p:pic>
        <p:pic>
          <p:nvPicPr>
            <p:cNvPr id="122" name="Obrázek 121">
              <a:extLst>
                <a:ext uri="{FF2B5EF4-FFF2-40B4-BE49-F238E27FC236}">
                  <a16:creationId xmlns:a16="http://schemas.microsoft.com/office/drawing/2014/main" id="{9ED13F25-B1F7-42D9-8867-19BBB2524323}"/>
                </a:ext>
              </a:extLst>
            </p:cNvPr>
            <p:cNvPicPr>
              <a:picLocks noChangeAspect="1"/>
            </p:cNvPicPr>
            <p:nvPr/>
          </p:nvPicPr>
          <p:blipFill rotWithShape="1">
            <a:blip r:embed="rId24">
              <a:extLst>
                <a:ext uri="{BEBA8EAE-BF5A-486C-A8C5-ECC9F3942E4B}">
                  <a14:imgProps xmlns:a14="http://schemas.microsoft.com/office/drawing/2010/main">
                    <a14:imgLayer r:embed="rId25">
                      <a14:imgEffect>
                        <a14:brightnessContrast bright="100000"/>
                      </a14:imgEffect>
                    </a14:imgLayer>
                  </a14:imgProps>
                </a:ext>
                <a:ext uri="{28A0092B-C50C-407E-A947-70E740481C1C}">
                  <a14:useLocalDpi xmlns:a14="http://schemas.microsoft.com/office/drawing/2010/main" val="0"/>
                </a:ext>
              </a:extLst>
            </a:blip>
            <a:srcRect l="10627" t="10899" r="8174" b="10944"/>
            <a:stretch/>
          </p:blipFill>
          <p:spPr>
            <a:xfrm rot="617784">
              <a:off x="9798084" y="2709266"/>
              <a:ext cx="1345233" cy="1294832"/>
            </a:xfrm>
            <a:prstGeom prst="rect">
              <a:avLst/>
            </a:prstGeom>
          </p:spPr>
        </p:pic>
        <p:pic>
          <p:nvPicPr>
            <p:cNvPr id="124" name="Obrázek 123">
              <a:extLst>
                <a:ext uri="{FF2B5EF4-FFF2-40B4-BE49-F238E27FC236}">
                  <a16:creationId xmlns:a16="http://schemas.microsoft.com/office/drawing/2014/main" id="{60C9C82F-F03F-4FA7-B6E8-492AD4E4CF11}"/>
                </a:ext>
              </a:extLst>
            </p:cNvPr>
            <p:cNvPicPr>
              <a:picLocks noChangeAspect="1"/>
            </p:cNvPicPr>
            <p:nvPr/>
          </p:nvPicPr>
          <p:blipFill rotWithShape="1">
            <a:blip r:embed="rId26">
              <a:extLst>
                <a:ext uri="{BEBA8EAE-BF5A-486C-A8C5-ECC9F3942E4B}">
                  <a14:imgProps xmlns:a14="http://schemas.microsoft.com/office/drawing/2010/main">
                    <a14:imgLayer r:embed="rId27">
                      <a14:imgEffect>
                        <a14:brightnessContrast bright="100000"/>
                      </a14:imgEffect>
                    </a14:imgLayer>
                  </a14:imgProps>
                </a:ext>
                <a:ext uri="{28A0092B-C50C-407E-A947-70E740481C1C}">
                  <a14:useLocalDpi xmlns:a14="http://schemas.microsoft.com/office/drawing/2010/main" val="0"/>
                </a:ext>
              </a:extLst>
            </a:blip>
            <a:srcRect l="8859" t="21110" r="10753" b="20304"/>
            <a:stretch/>
          </p:blipFill>
          <p:spPr>
            <a:xfrm rot="438418" flipH="1">
              <a:off x="11183600" y="2788608"/>
              <a:ext cx="1149033" cy="837428"/>
            </a:xfrm>
            <a:prstGeom prst="rect">
              <a:avLst/>
            </a:prstGeom>
          </p:spPr>
        </p:pic>
        <p:pic>
          <p:nvPicPr>
            <p:cNvPr id="128" name="Obrázek 127">
              <a:extLst>
                <a:ext uri="{FF2B5EF4-FFF2-40B4-BE49-F238E27FC236}">
                  <a16:creationId xmlns:a16="http://schemas.microsoft.com/office/drawing/2014/main" id="{57A05AB9-2AA1-4C80-A1BD-D19A7A509BD8}"/>
                </a:ext>
              </a:extLst>
            </p:cNvPr>
            <p:cNvPicPr>
              <a:picLocks noChangeAspect="1"/>
            </p:cNvPicPr>
            <p:nvPr/>
          </p:nvPicPr>
          <p:blipFill rotWithShape="1">
            <a:blip r:embed="rId28">
              <a:extLst>
                <a:ext uri="{BEBA8EAE-BF5A-486C-A8C5-ECC9F3942E4B}">
                  <a14:imgProps xmlns:a14="http://schemas.microsoft.com/office/drawing/2010/main">
                    <a14:imgLayer r:embed="rId29">
                      <a14:imgEffect>
                        <a14:brightnessContrast bright="100000"/>
                      </a14:imgEffect>
                    </a14:imgLayer>
                  </a14:imgProps>
                </a:ext>
                <a:ext uri="{28A0092B-C50C-407E-A947-70E740481C1C}">
                  <a14:useLocalDpi xmlns:a14="http://schemas.microsoft.com/office/drawing/2010/main" val="0"/>
                </a:ext>
              </a:extLst>
            </a:blip>
            <a:srcRect l="9839" t="14767" r="11000" b="10188"/>
            <a:stretch/>
          </p:blipFill>
          <p:spPr>
            <a:xfrm rot="20926343">
              <a:off x="8940536" y="2570636"/>
              <a:ext cx="869681" cy="824448"/>
            </a:xfrm>
            <a:prstGeom prst="rect">
              <a:avLst/>
            </a:prstGeom>
          </p:spPr>
        </p:pic>
        <p:pic>
          <p:nvPicPr>
            <p:cNvPr id="146" name="Obrázek 145">
              <a:extLst>
                <a:ext uri="{FF2B5EF4-FFF2-40B4-BE49-F238E27FC236}">
                  <a16:creationId xmlns:a16="http://schemas.microsoft.com/office/drawing/2014/main" id="{42206332-4066-42BF-8CFD-07E21C196ACA}"/>
                </a:ext>
              </a:extLst>
            </p:cNvPr>
            <p:cNvPicPr>
              <a:picLocks noChangeAspect="1"/>
            </p:cNvPicPr>
            <p:nvPr/>
          </p:nvPicPr>
          <p:blipFill rotWithShape="1">
            <a:blip r:embed="rId30">
              <a:extLst>
                <a:ext uri="{BEBA8EAE-BF5A-486C-A8C5-ECC9F3942E4B}">
                  <a14:imgProps xmlns:a14="http://schemas.microsoft.com/office/drawing/2010/main">
                    <a14:imgLayer r:embed="rId31">
                      <a14:imgEffect>
                        <a14:brightnessContrast bright="100000"/>
                      </a14:imgEffect>
                    </a14:imgLayer>
                  </a14:imgProps>
                </a:ext>
                <a:ext uri="{28A0092B-C50C-407E-A947-70E740481C1C}">
                  <a14:useLocalDpi xmlns:a14="http://schemas.microsoft.com/office/drawing/2010/main" val="0"/>
                </a:ext>
              </a:extLst>
            </a:blip>
            <a:srcRect l="10487" t="16555" r="6712" b="21281"/>
            <a:stretch/>
          </p:blipFill>
          <p:spPr>
            <a:xfrm rot="21161582">
              <a:off x="11538586" y="2099063"/>
              <a:ext cx="826333" cy="620379"/>
            </a:xfrm>
            <a:prstGeom prst="rect">
              <a:avLst/>
            </a:prstGeom>
          </p:spPr>
        </p:pic>
      </p:grpSp>
      <p:pic>
        <p:nvPicPr>
          <p:cNvPr id="3" name="Obrázek 2">
            <a:extLst>
              <a:ext uri="{FF2B5EF4-FFF2-40B4-BE49-F238E27FC236}">
                <a16:creationId xmlns:a16="http://schemas.microsoft.com/office/drawing/2014/main" id="{3B5A95ED-DAC1-AC32-A99E-54544C52FF1E}"/>
              </a:ext>
            </a:extLst>
          </p:cNvPr>
          <p:cNvPicPr>
            <a:picLocks noChangeAspect="1"/>
          </p:cNvPicPr>
          <p:nvPr/>
        </p:nvPicPr>
        <p:blipFill>
          <a:blip r:embed="rId32">
            <a:extLst>
              <a:ext uri="{28A0092B-C50C-407E-A947-70E740481C1C}">
                <a14:useLocalDpi xmlns:a14="http://schemas.microsoft.com/office/drawing/2010/main" val="0"/>
              </a:ext>
            </a:extLst>
          </a:blip>
          <a:srcRect/>
          <a:stretch/>
        </p:blipFill>
        <p:spPr>
          <a:xfrm>
            <a:off x="10272675" y="728663"/>
            <a:ext cx="1188000" cy="1260000"/>
          </a:xfrm>
          <a:prstGeom prst="rect">
            <a:avLst/>
          </a:prstGeom>
        </p:spPr>
      </p:pic>
      <p:sp>
        <p:nvSpPr>
          <p:cNvPr id="14" name="TextovéPole 13">
            <a:extLst>
              <a:ext uri="{FF2B5EF4-FFF2-40B4-BE49-F238E27FC236}">
                <a16:creationId xmlns:a16="http://schemas.microsoft.com/office/drawing/2014/main" id="{A46F2B4F-3AB6-6979-DB8B-04669358D447}"/>
              </a:ext>
            </a:extLst>
          </p:cNvPr>
          <p:cNvSpPr txBox="1"/>
          <p:nvPr/>
        </p:nvSpPr>
        <p:spPr>
          <a:xfrm>
            <a:off x="695325" y="4177399"/>
            <a:ext cx="2357674" cy="738664"/>
          </a:xfrm>
          <a:prstGeom prst="rect">
            <a:avLst/>
          </a:prstGeom>
          <a:noFill/>
        </p:spPr>
        <p:txBody>
          <a:bodyPr wrap="square" lIns="91440" tIns="45720" rIns="91440" bIns="45720" rtlCol="0" anchor="t">
            <a:spAutoFit/>
          </a:bodyPr>
          <a:lstStyle>
            <a:defPPr marR="0" lvl="0" algn="l" rtl="0">
              <a:lnSpc>
                <a:spcPct val="100000"/>
              </a:lnSpc>
              <a:spcBef>
                <a:spcPts val="0"/>
              </a:spcBef>
              <a:spcAft>
                <a:spcPts val="0"/>
              </a:spcAft>
              <a:defRPr/>
            </a:defPPr>
            <a:lvl1pPr>
              <a:lnSpc>
                <a:spcPts val="2000"/>
              </a:lnSpc>
              <a:spcAft>
                <a:spcPts val="600"/>
              </a:spcAft>
              <a:defRPr sz="18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0" indent="0" defTabSz="914377" eaLnBrk="1" latinLnBrk="0" hangingPunct="1">
              <a:lnSpc>
                <a:spcPct val="90000"/>
              </a:lnSpc>
              <a:buFont typeface="Arial" panose="020B0604020202020204" pitchFamily="34" charset="0"/>
              <a:buNone/>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0" indent="-228594" defTabSz="914377"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cs-CZ" sz="1400" b="1">
                <a:latin typeface="Tabac Sans"/>
                <a:ea typeface="Tabac Sans"/>
                <a:cs typeface="Tabac Sans"/>
              </a:rPr>
              <a:t>(Re)</a:t>
            </a:r>
            <a:r>
              <a:rPr lang="cs-CZ" sz="1400" b="1" err="1">
                <a:latin typeface="Tabac Sans"/>
                <a:ea typeface="Tabac Sans"/>
                <a:cs typeface="Tabac Sans"/>
              </a:rPr>
              <a:t>connecting</a:t>
            </a:r>
            <a:r>
              <a:rPr lang="cs-CZ" sz="1400" b="1">
                <a:latin typeface="Tabac Sans"/>
                <a:ea typeface="Tabac Sans"/>
                <a:cs typeface="Tabac Sans"/>
              </a:rPr>
              <a:t> </a:t>
            </a:r>
            <a:r>
              <a:rPr lang="cs-CZ" sz="1400" b="1" err="1">
                <a:latin typeface="Tabac Sans"/>
                <a:ea typeface="Tabac Sans"/>
                <a:cs typeface="Tabac Sans"/>
              </a:rPr>
              <a:t>alumni</a:t>
            </a:r>
            <a:r>
              <a:rPr lang="cs-CZ" sz="1400">
                <a:latin typeface="Tabac Sans"/>
                <a:ea typeface="Tabac Sans"/>
                <a:cs typeface="Tabac Sans"/>
              </a:rPr>
              <a:t> </a:t>
            </a:r>
            <a:r>
              <a:rPr lang="en-US" sz="1400">
                <a:latin typeface="Tabac Sans"/>
                <a:ea typeface="Tabac Sans"/>
                <a:cs typeface="Tabac Sans"/>
              </a:rPr>
              <a:t>with Czechia and their </a:t>
            </a:r>
            <a:r>
              <a:rPr lang="en-US" sz="1400" b="1">
                <a:latin typeface="Tabac Sans"/>
                <a:ea typeface="Tabac Sans"/>
                <a:cs typeface="Tabac Sans"/>
              </a:rPr>
              <a:t>alma mater</a:t>
            </a:r>
          </a:p>
        </p:txBody>
      </p:sp>
      <p:sp>
        <p:nvSpPr>
          <p:cNvPr id="16" name="TextovéPole 15">
            <a:extLst>
              <a:ext uri="{FF2B5EF4-FFF2-40B4-BE49-F238E27FC236}">
                <a16:creationId xmlns:a16="http://schemas.microsoft.com/office/drawing/2014/main" id="{D05D1578-1E9E-CA91-64A6-BB0B945517C6}"/>
              </a:ext>
            </a:extLst>
          </p:cNvPr>
          <p:cNvSpPr txBox="1"/>
          <p:nvPr/>
        </p:nvSpPr>
        <p:spPr>
          <a:xfrm>
            <a:off x="697294" y="5295265"/>
            <a:ext cx="2532637" cy="738664"/>
          </a:xfrm>
          <a:prstGeom prst="rect">
            <a:avLst/>
          </a:prstGeom>
          <a:noFill/>
        </p:spPr>
        <p:txBody>
          <a:bodyPr wrap="square" lIns="91440" tIns="45720" rIns="91440" bIns="45720" rtlCol="0" anchor="t">
            <a:spAutoFit/>
          </a:bodyPr>
          <a:lstStyle>
            <a:defPPr marR="0" lvl="0" algn="l" rtl="0">
              <a:lnSpc>
                <a:spcPct val="100000"/>
              </a:lnSpc>
              <a:spcBef>
                <a:spcPts val="0"/>
              </a:spcBef>
              <a:spcAft>
                <a:spcPts val="0"/>
              </a:spcAft>
              <a:defRPr/>
            </a:defPPr>
            <a:lvl1pPr algn="ctr">
              <a:lnSpc>
                <a:spcPts val="1200"/>
              </a:lnSpc>
              <a:spcAft>
                <a:spcPts val="600"/>
              </a:spcAft>
              <a:defRPr sz="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0" indent="0" defTabSz="914377" eaLnBrk="1" latinLnBrk="0" hangingPunct="1">
              <a:lnSpc>
                <a:spcPct val="90000"/>
              </a:lnSpc>
              <a:buFont typeface="Arial" panose="020B0604020202020204" pitchFamily="34" charset="0"/>
              <a:buNone/>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0" indent="-228594" defTabSz="914377"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00000"/>
              </a:lnSpc>
              <a:spcAft>
                <a:spcPts val="0"/>
              </a:spcAft>
            </a:pPr>
            <a:r>
              <a:rPr lang="en-US" sz="1400" b="1">
                <a:latin typeface="Tabac Sans"/>
                <a:ea typeface="Tabac Sans"/>
                <a:cs typeface="Tabac Sans"/>
              </a:rPr>
              <a:t>Promoting </a:t>
            </a:r>
            <a:r>
              <a:rPr lang="en-US" sz="1400">
                <a:latin typeface="Tabac Sans"/>
                <a:ea typeface="Tabac Sans"/>
                <a:cs typeface="Tabac Sans"/>
              </a:rPr>
              <a:t>Czechia and Czech</a:t>
            </a:r>
            <a:r>
              <a:rPr lang="cs-CZ" sz="1400">
                <a:latin typeface="Tabac Sans"/>
                <a:ea typeface="Tabac Sans"/>
                <a:cs typeface="Tabac Sans"/>
              </a:rPr>
              <a:t> </a:t>
            </a:r>
            <a:r>
              <a:rPr lang="cs-CZ" sz="1400" err="1">
                <a:latin typeface="Tabac Sans"/>
                <a:ea typeface="Tabac Sans"/>
                <a:cs typeface="Tabac Sans"/>
              </a:rPr>
              <a:t>universities</a:t>
            </a:r>
            <a:r>
              <a:rPr lang="cs-CZ" sz="1400">
                <a:latin typeface="Tabac Sans"/>
                <a:ea typeface="Tabac Sans"/>
                <a:cs typeface="Tabac Sans"/>
              </a:rPr>
              <a:t> </a:t>
            </a:r>
            <a:r>
              <a:rPr lang="cs-CZ" sz="1400" err="1">
                <a:latin typeface="Tabac Sans"/>
                <a:ea typeface="Tabac Sans"/>
                <a:cs typeface="Tabac Sans"/>
              </a:rPr>
              <a:t>through</a:t>
            </a:r>
            <a:r>
              <a:rPr lang="cs-CZ" sz="1400">
                <a:latin typeface="Tabac Sans"/>
                <a:ea typeface="Tabac Sans"/>
                <a:cs typeface="Tabac Sans"/>
              </a:rPr>
              <a:t> </a:t>
            </a:r>
            <a:r>
              <a:rPr lang="cs-CZ" sz="1400" err="1">
                <a:latin typeface="Tabac Sans"/>
                <a:ea typeface="Tabac Sans"/>
                <a:cs typeface="Tabac Sans"/>
              </a:rPr>
              <a:t>alumni</a:t>
            </a:r>
            <a:endParaRPr lang="en-US" sz="1400" err="1">
              <a:latin typeface="Tabac Sans"/>
              <a:ea typeface="Tabac Sans"/>
              <a:cs typeface="Tabac Sans"/>
            </a:endParaRPr>
          </a:p>
        </p:txBody>
      </p:sp>
      <p:sp>
        <p:nvSpPr>
          <p:cNvPr id="69" name="TextovéPole 68">
            <a:extLst>
              <a:ext uri="{FF2B5EF4-FFF2-40B4-BE49-F238E27FC236}">
                <a16:creationId xmlns:a16="http://schemas.microsoft.com/office/drawing/2014/main" id="{CECC0394-D468-E4AD-6C51-2C1CBB7E31CB}"/>
              </a:ext>
            </a:extLst>
          </p:cNvPr>
          <p:cNvSpPr txBox="1"/>
          <p:nvPr/>
        </p:nvSpPr>
        <p:spPr>
          <a:xfrm>
            <a:off x="3214838" y="4161003"/>
            <a:ext cx="2664822" cy="738664"/>
          </a:xfrm>
          <a:prstGeom prst="rect">
            <a:avLst/>
          </a:prstGeom>
          <a:noFill/>
        </p:spPr>
        <p:txBody>
          <a:bodyPr wrap="square" lIns="91440" tIns="45720" rIns="91440" bIns="45720" rtlCol="0" anchor="t">
            <a:spAutoFit/>
          </a:bodyPr>
          <a:lstStyle>
            <a:defPPr marR="0" lvl="0" algn="l" rtl="0">
              <a:lnSpc>
                <a:spcPct val="100000"/>
              </a:lnSpc>
              <a:spcBef>
                <a:spcPts val="0"/>
              </a:spcBef>
              <a:spcAft>
                <a:spcPts val="0"/>
              </a:spcAft>
              <a:defRPr/>
            </a:defPPr>
            <a:lvl1pPr algn="ctr">
              <a:lnSpc>
                <a:spcPts val="1200"/>
              </a:lnSpc>
              <a:spcAft>
                <a:spcPts val="600"/>
              </a:spcAft>
              <a:defRPr sz="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0" indent="0" defTabSz="914377" eaLnBrk="1" latinLnBrk="0" hangingPunct="1">
              <a:lnSpc>
                <a:spcPct val="90000"/>
              </a:lnSpc>
              <a:buFont typeface="Arial" panose="020B0604020202020204" pitchFamily="34" charset="0"/>
              <a:buNone/>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0" indent="-228594" defTabSz="914377"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00000"/>
              </a:lnSpc>
            </a:pPr>
            <a:r>
              <a:rPr lang="en-US" sz="1400" b="1">
                <a:latin typeface="Tabac Sans"/>
                <a:ea typeface="Tabac Sans"/>
                <a:cs typeface="Tabac Sans"/>
              </a:rPr>
              <a:t>Supporting alumni</a:t>
            </a:r>
            <a:br>
              <a:rPr lang="cs-CZ" sz="1400" b="1">
                <a:latin typeface="Tabac Sans" panose="02000000000000000000" pitchFamily="50" charset="-18"/>
                <a:ea typeface="Tabac Sans" panose="02000000000000000000" pitchFamily="50" charset="-18"/>
                <a:cs typeface="Tabac Sans" panose="02000000000000000000" pitchFamily="50" charset="-18"/>
              </a:rPr>
            </a:br>
            <a:r>
              <a:rPr lang="en-US" sz="1400">
                <a:latin typeface="Tabac Sans"/>
                <a:ea typeface="Tabac Sans"/>
                <a:cs typeface="Tabac Sans"/>
              </a:rPr>
              <a:t>interested in</a:t>
            </a:r>
            <a:r>
              <a:rPr lang="cs-CZ" sz="1400">
                <a:latin typeface="Tabac Sans"/>
                <a:ea typeface="Tabac Sans"/>
                <a:cs typeface="Tabac Sans"/>
              </a:rPr>
              <a:t> </a:t>
            </a:r>
            <a:r>
              <a:rPr lang="en-US" sz="1400">
                <a:latin typeface="Tabac Sans"/>
                <a:ea typeface="Tabac Sans"/>
                <a:cs typeface="Tabac Sans"/>
              </a:rPr>
              <a:t>internships</a:t>
            </a:r>
            <a:br>
              <a:rPr lang="cs-CZ" sz="1400">
                <a:latin typeface="Tabac Sans" panose="02000000000000000000" pitchFamily="50" charset="-18"/>
                <a:ea typeface="Tabac Sans" panose="02000000000000000000" pitchFamily="50" charset="-18"/>
                <a:cs typeface="Tabac Sans" panose="02000000000000000000" pitchFamily="50" charset="-18"/>
              </a:rPr>
            </a:br>
            <a:r>
              <a:rPr lang="cs-CZ" sz="1400">
                <a:latin typeface="Tabac Sans"/>
                <a:ea typeface="Tabac Sans"/>
                <a:cs typeface="Tabac Sans"/>
              </a:rPr>
              <a:t>and </a:t>
            </a:r>
            <a:r>
              <a:rPr lang="en-US" sz="1400">
                <a:latin typeface="Tabac Sans"/>
                <a:ea typeface="Tabac Sans"/>
                <a:cs typeface="Tabac Sans"/>
              </a:rPr>
              <a:t>work</a:t>
            </a:r>
            <a:r>
              <a:rPr lang="cs-CZ" sz="1400">
                <a:latin typeface="Tabac Sans"/>
                <a:ea typeface="Tabac Sans"/>
                <a:cs typeface="Tabac Sans"/>
              </a:rPr>
              <a:t> </a:t>
            </a:r>
            <a:r>
              <a:rPr lang="en-US" sz="1400">
                <a:latin typeface="Tabac Sans"/>
                <a:ea typeface="Tabac Sans"/>
                <a:cs typeface="Tabac Sans"/>
              </a:rPr>
              <a:t>in Czechia</a:t>
            </a:r>
          </a:p>
        </p:txBody>
      </p:sp>
      <p:pic>
        <p:nvPicPr>
          <p:cNvPr id="27" name="Grafický objekt 26">
            <a:extLst>
              <a:ext uri="{FF2B5EF4-FFF2-40B4-BE49-F238E27FC236}">
                <a16:creationId xmlns:a16="http://schemas.microsoft.com/office/drawing/2014/main" id="{4CE8F39C-3102-47F6-EE1F-A5B2D2438816}"/>
              </a:ext>
            </a:extLst>
          </p:cNvPr>
          <p:cNvPicPr>
            <a:picLocks noChangeAspect="1"/>
          </p:cNvPicPr>
          <p:nvPr/>
        </p:nvPicPr>
        <p:blipFill>
          <a:blip r:embed="rId33">
            <a:extLst>
              <a:ext uri="{96DAC541-7B7A-43D3-8B79-37D633B846F1}">
                <asvg:svgBlip xmlns:asvg="http://schemas.microsoft.com/office/drawing/2016/SVG/main" r:embed="rId34"/>
              </a:ext>
            </a:extLst>
          </a:blip>
          <a:srcRect/>
          <a:stretch/>
        </p:blipFill>
        <p:spPr>
          <a:xfrm>
            <a:off x="771759" y="2667063"/>
            <a:ext cx="216000" cy="216000"/>
          </a:xfrm>
          <a:prstGeom prst="rect">
            <a:avLst/>
          </a:prstGeom>
        </p:spPr>
      </p:pic>
      <p:pic>
        <p:nvPicPr>
          <p:cNvPr id="31" name="Grafický objekt 30">
            <a:extLst>
              <a:ext uri="{FF2B5EF4-FFF2-40B4-BE49-F238E27FC236}">
                <a16:creationId xmlns:a16="http://schemas.microsoft.com/office/drawing/2014/main" id="{478B371C-5069-42F5-9F3E-240D139B395A}"/>
              </a:ext>
            </a:extLst>
          </p:cNvPr>
          <p:cNvPicPr>
            <a:picLocks noChangeAspect="1"/>
          </p:cNvPicPr>
          <p:nvPr/>
        </p:nvPicPr>
        <p:blipFill>
          <a:blip r:embed="rId35">
            <a:extLst>
              <a:ext uri="{96DAC541-7B7A-43D3-8B79-37D633B846F1}">
                <asvg:svgBlip xmlns:asvg="http://schemas.microsoft.com/office/drawing/2016/SVG/main" r:embed="rId36"/>
              </a:ext>
            </a:extLst>
          </a:blip>
          <a:srcRect/>
          <a:stretch/>
        </p:blipFill>
        <p:spPr>
          <a:xfrm>
            <a:off x="776240" y="3959005"/>
            <a:ext cx="216000" cy="216000"/>
          </a:xfrm>
          <a:prstGeom prst="rect">
            <a:avLst/>
          </a:prstGeom>
        </p:spPr>
      </p:pic>
      <p:pic>
        <p:nvPicPr>
          <p:cNvPr id="34" name="Grafický objekt 33">
            <a:extLst>
              <a:ext uri="{FF2B5EF4-FFF2-40B4-BE49-F238E27FC236}">
                <a16:creationId xmlns:a16="http://schemas.microsoft.com/office/drawing/2014/main" id="{EADB15C3-994F-4F11-AC4F-491D5ACE722D}"/>
              </a:ext>
            </a:extLst>
          </p:cNvPr>
          <p:cNvPicPr>
            <a:picLocks noChangeAspect="1"/>
          </p:cNvPicPr>
          <p:nvPr/>
        </p:nvPicPr>
        <p:blipFill>
          <a:blip r:embed="rId37">
            <a:extLst>
              <a:ext uri="{96DAC541-7B7A-43D3-8B79-37D633B846F1}">
                <asvg:svgBlip xmlns:asvg="http://schemas.microsoft.com/office/drawing/2016/SVG/main" r:embed="rId38"/>
              </a:ext>
            </a:extLst>
          </a:blip>
          <a:srcRect/>
          <a:stretch/>
        </p:blipFill>
        <p:spPr>
          <a:xfrm>
            <a:off x="3315979" y="3959005"/>
            <a:ext cx="216000" cy="216000"/>
          </a:xfrm>
          <a:prstGeom prst="rect">
            <a:avLst/>
          </a:prstGeom>
        </p:spPr>
      </p:pic>
      <p:pic>
        <p:nvPicPr>
          <p:cNvPr id="35" name="Grafický objekt 34">
            <a:extLst>
              <a:ext uri="{FF2B5EF4-FFF2-40B4-BE49-F238E27FC236}">
                <a16:creationId xmlns:a16="http://schemas.microsoft.com/office/drawing/2014/main" id="{6570EF0C-9B4F-7DAA-4E5F-39D876F7BD79}"/>
              </a:ext>
            </a:extLst>
          </p:cNvPr>
          <p:cNvPicPr>
            <a:picLocks noChangeAspect="1"/>
          </p:cNvPicPr>
          <p:nvPr/>
        </p:nvPicPr>
        <p:blipFill>
          <a:blip r:embed="rId39">
            <a:extLst>
              <a:ext uri="{96DAC541-7B7A-43D3-8B79-37D633B846F1}">
                <asvg:svgBlip xmlns:asvg="http://schemas.microsoft.com/office/drawing/2016/SVG/main" r:embed="rId40"/>
              </a:ext>
            </a:extLst>
          </a:blip>
          <a:srcRect/>
          <a:stretch/>
        </p:blipFill>
        <p:spPr>
          <a:xfrm>
            <a:off x="774413" y="5081008"/>
            <a:ext cx="216000" cy="216000"/>
          </a:xfrm>
          <a:prstGeom prst="rect">
            <a:avLst/>
          </a:prstGeom>
        </p:spPr>
      </p:pic>
      <p:pic>
        <p:nvPicPr>
          <p:cNvPr id="36" name="Grafický objekt 35">
            <a:extLst>
              <a:ext uri="{FF2B5EF4-FFF2-40B4-BE49-F238E27FC236}">
                <a16:creationId xmlns:a16="http://schemas.microsoft.com/office/drawing/2014/main" id="{3803D3FF-90A9-D56D-C3D8-56255A0C0D35}"/>
              </a:ext>
            </a:extLst>
          </p:cNvPr>
          <p:cNvPicPr>
            <a:picLocks noChangeAspect="1"/>
          </p:cNvPicPr>
          <p:nvPr/>
        </p:nvPicPr>
        <p:blipFill>
          <a:blip r:embed="rId41">
            <a:extLst>
              <a:ext uri="{96DAC541-7B7A-43D3-8B79-37D633B846F1}">
                <asvg:svgBlip xmlns:asvg="http://schemas.microsoft.com/office/drawing/2016/SVG/main" r:embed="rId42"/>
              </a:ext>
            </a:extLst>
          </a:blip>
          <a:srcRect/>
          <a:stretch/>
        </p:blipFill>
        <p:spPr>
          <a:xfrm>
            <a:off x="3308191" y="2699595"/>
            <a:ext cx="216000" cy="216000"/>
          </a:xfrm>
          <a:prstGeom prst="rect">
            <a:avLst/>
          </a:prstGeom>
        </p:spPr>
      </p:pic>
      <p:sp>
        <p:nvSpPr>
          <p:cNvPr id="2" name="TextovéPole 1">
            <a:extLst>
              <a:ext uri="{FF2B5EF4-FFF2-40B4-BE49-F238E27FC236}">
                <a16:creationId xmlns:a16="http://schemas.microsoft.com/office/drawing/2014/main" id="{95E483B7-54D3-DAA0-6CA9-3F89A24F70EC}"/>
              </a:ext>
            </a:extLst>
          </p:cNvPr>
          <p:cNvSpPr txBox="1"/>
          <p:nvPr/>
        </p:nvSpPr>
        <p:spPr>
          <a:xfrm>
            <a:off x="712911" y="1268964"/>
            <a:ext cx="6189814" cy="369332"/>
          </a:xfrm>
          <a:prstGeom prst="rect">
            <a:avLst/>
          </a:prstGeom>
          <a:noFill/>
        </p:spPr>
        <p:txBody>
          <a:bodyPr wrap="square" rtlCol="0">
            <a:spAutoFit/>
          </a:bodyPr>
          <a:lstStyle/>
          <a:p>
            <a:r>
              <a:rPr lang="en-GB" b="1">
                <a:latin typeface="Tabac Sans" panose="02000000000000000000" pitchFamily="2" charset="-18"/>
                <a:ea typeface="Tabac Sans" panose="02000000000000000000" pitchFamily="2" charset="-18"/>
                <a:cs typeface="Tabac Sans" panose="02000000000000000000" pitchFamily="2" charset="-18"/>
              </a:rPr>
              <a:t>National Alumni Programme</a:t>
            </a:r>
          </a:p>
        </p:txBody>
      </p:sp>
      <p:sp>
        <p:nvSpPr>
          <p:cNvPr id="12" name="TextovéPole 11">
            <a:extLst>
              <a:ext uri="{FF2B5EF4-FFF2-40B4-BE49-F238E27FC236}">
                <a16:creationId xmlns:a16="http://schemas.microsoft.com/office/drawing/2014/main" id="{7283A43E-0504-0503-F58F-67972B3ACB60}"/>
              </a:ext>
            </a:extLst>
          </p:cNvPr>
          <p:cNvSpPr txBox="1"/>
          <p:nvPr/>
        </p:nvSpPr>
        <p:spPr>
          <a:xfrm>
            <a:off x="701802" y="1617987"/>
            <a:ext cx="4969111" cy="830997"/>
          </a:xfrm>
          <a:prstGeom prst="rect">
            <a:avLst/>
          </a:prstGeom>
          <a:noFill/>
        </p:spPr>
        <p:txBody>
          <a:bodyPr wrap="square" lIns="91440" tIns="45720" rIns="91440" bIns="45720" anchor="t">
            <a:spAutoFit/>
          </a:bodyPr>
          <a:lstStyle/>
          <a:p>
            <a:r>
              <a:rPr lang="cs-CZ" sz="1600" b="0" err="1">
                <a:solidFill>
                  <a:srgbClr val="436AB3"/>
                </a:solidFill>
                <a:effectLst/>
                <a:latin typeface="Tabac Sans"/>
                <a:ea typeface="Tabac Sans"/>
                <a:cs typeface="Tabac Sans"/>
              </a:rPr>
              <a:t>Staying</a:t>
            </a:r>
            <a:r>
              <a:rPr lang="en-US" sz="1600" b="0">
                <a:solidFill>
                  <a:srgbClr val="436AB3"/>
                </a:solidFill>
                <a:effectLst/>
                <a:latin typeface="Tabac Sans"/>
                <a:ea typeface="Tabac Sans"/>
                <a:cs typeface="Tabac Sans"/>
              </a:rPr>
              <a:t> in touch with</a:t>
            </a:r>
            <a:r>
              <a:rPr lang="cs-CZ" sz="1600" b="0">
                <a:solidFill>
                  <a:srgbClr val="436AB3"/>
                </a:solidFill>
                <a:effectLst/>
                <a:latin typeface="Tabac Sans"/>
                <a:ea typeface="Tabac Sans"/>
                <a:cs typeface="Tabac Sans"/>
              </a:rPr>
              <a:t> </a:t>
            </a:r>
            <a:r>
              <a:rPr lang="cs-CZ" sz="1600" b="0" err="1">
                <a:solidFill>
                  <a:srgbClr val="436AB3"/>
                </a:solidFill>
                <a:effectLst/>
                <a:latin typeface="Tabac Sans"/>
                <a:ea typeface="Tabac Sans"/>
                <a:cs typeface="Tabac Sans"/>
              </a:rPr>
              <a:t>Czechia</a:t>
            </a:r>
            <a:r>
              <a:rPr lang="cs-CZ" sz="1600" b="0">
                <a:solidFill>
                  <a:srgbClr val="436AB3"/>
                </a:solidFill>
                <a:effectLst/>
                <a:latin typeface="Tabac Sans"/>
                <a:ea typeface="Tabac Sans"/>
                <a:cs typeface="Tabac Sans"/>
              </a:rPr>
              <a:t> and</a:t>
            </a:r>
            <a:r>
              <a:rPr lang="en-US" sz="1600" b="0">
                <a:solidFill>
                  <a:srgbClr val="436AB3"/>
                </a:solidFill>
                <a:effectLst/>
                <a:latin typeface="Tabac Sans"/>
                <a:ea typeface="Tabac Sans"/>
                <a:cs typeface="Tabac Sans"/>
              </a:rPr>
              <a:t> </a:t>
            </a:r>
            <a:r>
              <a:rPr lang="en-US" sz="1600">
                <a:solidFill>
                  <a:srgbClr val="436AB3"/>
                </a:solidFill>
                <a:latin typeface="Tabac Sans"/>
                <a:ea typeface="Tabac Sans"/>
                <a:cs typeface="Tabac Sans"/>
              </a:rPr>
              <a:t>alumni alma</a:t>
            </a:r>
            <a:r>
              <a:rPr lang="en-US" sz="1600" b="0">
                <a:solidFill>
                  <a:srgbClr val="436AB3"/>
                </a:solidFill>
                <a:effectLst/>
                <a:latin typeface="Tabac Sans"/>
                <a:ea typeface="Tabac Sans"/>
                <a:cs typeface="Tabac Sans"/>
              </a:rPr>
              <a:t> mater can bring many positive outcomes even after </a:t>
            </a:r>
            <a:r>
              <a:rPr lang="en-US" sz="1600">
                <a:solidFill>
                  <a:srgbClr val="436AB3"/>
                </a:solidFill>
                <a:latin typeface="Tabac Sans"/>
                <a:ea typeface="Tabac Sans"/>
                <a:cs typeface="Tabac Sans"/>
              </a:rPr>
              <a:t>finishing university studies</a:t>
            </a:r>
            <a:r>
              <a:rPr lang="en-US" sz="1600" b="0">
                <a:solidFill>
                  <a:srgbClr val="436AB3"/>
                </a:solidFill>
                <a:effectLst/>
                <a:latin typeface="Tabac Sans"/>
                <a:ea typeface="Tabac Sans"/>
                <a:cs typeface="Tabac Sans"/>
              </a:rPr>
              <a:t>.</a:t>
            </a:r>
            <a:endParaRPr lang="cs-CZ" sz="1600">
              <a:solidFill>
                <a:srgbClr val="436AB3"/>
              </a:solidFill>
              <a:latin typeface="Tabac Sans"/>
              <a:ea typeface="Tabac Sans"/>
              <a:cs typeface="Tabac Sans"/>
            </a:endParaRPr>
          </a:p>
        </p:txBody>
      </p:sp>
      <p:pic>
        <p:nvPicPr>
          <p:cNvPr id="17" name="Obrázek 16" descr="Obsah obrázku vzor, puntíkaté, design, kruh&#10;&#10;Popis byl vytvořen automaticky">
            <a:extLst>
              <a:ext uri="{FF2B5EF4-FFF2-40B4-BE49-F238E27FC236}">
                <a16:creationId xmlns:a16="http://schemas.microsoft.com/office/drawing/2014/main" id="{3F81242B-2561-0379-A619-D88AF17CF8C6}"/>
              </a:ext>
            </a:extLst>
          </p:cNvPr>
          <p:cNvPicPr>
            <a:picLocks noChangeAspect="1"/>
          </p:cNvPicPr>
          <p:nvPr/>
        </p:nvPicPr>
        <p:blipFill>
          <a:blip r:embed="rId43">
            <a:extLst>
              <a:ext uri="{28A0092B-C50C-407E-A947-70E740481C1C}">
                <a14:useLocalDpi xmlns:a14="http://schemas.microsoft.com/office/drawing/2010/main" val="0"/>
              </a:ext>
            </a:extLst>
          </a:blip>
          <a:stretch>
            <a:fillRect/>
          </a:stretch>
        </p:blipFill>
        <p:spPr>
          <a:xfrm rot="945533">
            <a:off x="6428606" y="5531869"/>
            <a:ext cx="2022915" cy="2027161"/>
          </a:xfrm>
          <a:prstGeom prst="rect">
            <a:avLst/>
          </a:prstGeom>
        </p:spPr>
      </p:pic>
      <p:pic>
        <p:nvPicPr>
          <p:cNvPr id="19" name="Obrázek 18" descr="Obsah obrázku Grafika, design&#10;&#10;Popis byl vytvořen automaticky">
            <a:extLst>
              <a:ext uri="{FF2B5EF4-FFF2-40B4-BE49-F238E27FC236}">
                <a16:creationId xmlns:a16="http://schemas.microsoft.com/office/drawing/2014/main" id="{F77A7F9B-CAE0-BA2E-B6D0-64C8D83F8734}"/>
              </a:ext>
            </a:extLst>
          </p:cNvPr>
          <p:cNvPicPr>
            <a:picLocks noChangeAspect="1"/>
          </p:cNvPicPr>
          <p:nvPr/>
        </p:nvPicPr>
        <p:blipFill>
          <a:blip r:embed="rId44">
            <a:extLst>
              <a:ext uri="{28A0092B-C50C-407E-A947-70E740481C1C}">
                <a14:useLocalDpi xmlns:a14="http://schemas.microsoft.com/office/drawing/2010/main" val="0"/>
              </a:ext>
            </a:extLst>
          </a:blip>
          <a:stretch>
            <a:fillRect/>
          </a:stretch>
        </p:blipFill>
        <p:spPr>
          <a:xfrm rot="1264883">
            <a:off x="8025009" y="5651912"/>
            <a:ext cx="2232877" cy="2128650"/>
          </a:xfrm>
          <a:prstGeom prst="rect">
            <a:avLst/>
          </a:prstGeom>
        </p:spPr>
      </p:pic>
      <p:sp>
        <p:nvSpPr>
          <p:cNvPr id="4" name="TextovéPole 3">
            <a:extLst>
              <a:ext uri="{FF2B5EF4-FFF2-40B4-BE49-F238E27FC236}">
                <a16:creationId xmlns:a16="http://schemas.microsoft.com/office/drawing/2014/main" id="{46597139-2139-AE09-B515-B12F6C8A646F}"/>
              </a:ext>
            </a:extLst>
          </p:cNvPr>
          <p:cNvSpPr txBox="1"/>
          <p:nvPr/>
        </p:nvSpPr>
        <p:spPr>
          <a:xfrm>
            <a:off x="3215767" y="2907653"/>
            <a:ext cx="2454197" cy="749869"/>
          </a:xfrm>
          <a:prstGeom prst="rect">
            <a:avLst/>
          </a:prstGeom>
          <a:noFill/>
        </p:spPr>
        <p:txBody>
          <a:bodyPr wrap="square" lIns="91440" tIns="45720" rIns="91440" bIns="45720" rtlCol="0" anchor="t">
            <a:spAutoFit/>
          </a:bodyPr>
          <a:lstStyle>
            <a:defPPr marR="0" lvl="0" algn="l" rtl="0">
              <a:lnSpc>
                <a:spcPct val="100000"/>
              </a:lnSpc>
              <a:spcBef>
                <a:spcPts val="0"/>
              </a:spcBef>
              <a:spcAft>
                <a:spcPts val="0"/>
              </a:spcAft>
              <a:defRPr/>
            </a:defPPr>
            <a:lvl1pPr algn="ctr">
              <a:lnSpc>
                <a:spcPts val="1200"/>
              </a:lnSpc>
              <a:spcAft>
                <a:spcPts val="600"/>
              </a:spcAft>
              <a:defRPr sz="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0" indent="0" defTabSz="914377" eaLnBrk="1" latinLnBrk="0" hangingPunct="1">
              <a:lnSpc>
                <a:spcPct val="90000"/>
              </a:lnSpc>
              <a:buFont typeface="Arial" panose="020B0604020202020204" pitchFamily="34" charset="0"/>
              <a:buNone/>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0" indent="-228594" defTabSz="914377"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00000"/>
              </a:lnSpc>
              <a:spcAft>
                <a:spcPts val="0"/>
              </a:spcAft>
            </a:pPr>
            <a:r>
              <a:rPr lang="en-US" sz="1400" b="1" err="1">
                <a:latin typeface="Tabac Sans"/>
                <a:ea typeface="Tabac Sans"/>
                <a:cs typeface="Tabac Sans"/>
              </a:rPr>
              <a:t>Organising</a:t>
            </a:r>
            <a:r>
              <a:rPr lang="en-US" sz="1400" b="1">
                <a:latin typeface="Tabac Sans"/>
                <a:ea typeface="Tabac Sans"/>
                <a:cs typeface="Tabac Sans"/>
              </a:rPr>
              <a:t> networking events</a:t>
            </a:r>
            <a:r>
              <a:rPr lang="en-US" sz="1400">
                <a:latin typeface="Tabac Sans"/>
                <a:ea typeface="Tabac Sans"/>
                <a:cs typeface="Tabac Sans"/>
              </a:rPr>
              <a:t> for international alumni of Czech universities</a:t>
            </a:r>
          </a:p>
        </p:txBody>
      </p:sp>
      <p:sp>
        <p:nvSpPr>
          <p:cNvPr id="5" name="TextovéPole 4">
            <a:extLst>
              <a:ext uri="{FF2B5EF4-FFF2-40B4-BE49-F238E27FC236}">
                <a16:creationId xmlns:a16="http://schemas.microsoft.com/office/drawing/2014/main" id="{FBA42754-E3E9-136F-7A76-60B9A2C43303}"/>
              </a:ext>
            </a:extLst>
          </p:cNvPr>
          <p:cNvSpPr txBox="1"/>
          <p:nvPr/>
        </p:nvSpPr>
        <p:spPr>
          <a:xfrm>
            <a:off x="711671" y="2912766"/>
            <a:ext cx="2532637" cy="738664"/>
          </a:xfrm>
          <a:prstGeom prst="rect">
            <a:avLst/>
          </a:prstGeom>
          <a:noFill/>
        </p:spPr>
        <p:txBody>
          <a:bodyPr wrap="square" lIns="91440" tIns="45720" rIns="91440" bIns="45720" rtlCol="0" anchor="t">
            <a:spAutoFit/>
          </a:bodyPr>
          <a:lstStyle>
            <a:defPPr marR="0" lvl="0" algn="l" rtl="0">
              <a:lnSpc>
                <a:spcPct val="100000"/>
              </a:lnSpc>
              <a:spcBef>
                <a:spcPts val="0"/>
              </a:spcBef>
              <a:spcAft>
                <a:spcPts val="0"/>
              </a:spcAft>
              <a:defRPr/>
            </a:defPPr>
            <a:lvl1pPr algn="ctr">
              <a:lnSpc>
                <a:spcPts val="1200"/>
              </a:lnSpc>
              <a:spcAft>
                <a:spcPts val="600"/>
              </a:spcAft>
              <a:defRPr sz="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0" indent="0" defTabSz="914377" eaLnBrk="1" latinLnBrk="0" hangingPunct="1">
              <a:lnSpc>
                <a:spcPct val="90000"/>
              </a:lnSpc>
              <a:buFont typeface="Arial" panose="020B0604020202020204" pitchFamily="34" charset="0"/>
              <a:buNone/>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0" indent="-228594" defTabSz="914377"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defTabSz="914377"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00000"/>
              </a:lnSpc>
              <a:spcAft>
                <a:spcPts val="0"/>
              </a:spcAft>
            </a:pPr>
            <a:r>
              <a:rPr lang="en-US" sz="1400" b="1">
                <a:latin typeface="Tabac Sans"/>
                <a:ea typeface="Tabac Sans"/>
                <a:cs typeface="Tabac Sans"/>
              </a:rPr>
              <a:t>Managing </a:t>
            </a:r>
            <a:r>
              <a:rPr lang="en-US" sz="1400">
                <a:latin typeface="Tabac Sans"/>
                <a:ea typeface="Tabac Sans"/>
                <a:cs typeface="Tabac Sans"/>
              </a:rPr>
              <a:t>a network of university professionals in alumni relations </a:t>
            </a:r>
          </a:p>
        </p:txBody>
      </p:sp>
    </p:spTree>
    <p:extLst>
      <p:ext uri="{BB962C8B-B14F-4D97-AF65-F5344CB8AC3E}">
        <p14:creationId xmlns:p14="http://schemas.microsoft.com/office/powerpoint/2010/main" val="116302420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ovéPole 1">
            <a:extLst>
              <a:ext uri="{FF2B5EF4-FFF2-40B4-BE49-F238E27FC236}">
                <a16:creationId xmlns:a16="http://schemas.microsoft.com/office/drawing/2014/main" id="{2C476D57-E083-BC61-756C-905E717FBD92}"/>
              </a:ext>
            </a:extLst>
          </p:cNvPr>
          <p:cNvSpPr txBox="1"/>
          <p:nvPr/>
        </p:nvSpPr>
        <p:spPr>
          <a:xfrm>
            <a:off x="1143715" y="4051357"/>
            <a:ext cx="4847816" cy="1323439"/>
          </a:xfrm>
          <a:prstGeom prst="rect">
            <a:avLst/>
          </a:prstGeom>
          <a:noFill/>
        </p:spPr>
        <p:txBody>
          <a:bodyPr wrap="square" lIns="91440" tIns="45720" rIns="91440" bIns="45720" rtlCol="0" anchor="t">
            <a:spAutoFit/>
          </a:bodyPr>
          <a:lstStyle/>
          <a:p>
            <a:r>
              <a:rPr lang="cs-CZ" sz="4000" b="1" err="1">
                <a:solidFill>
                  <a:srgbClr val="436AB3"/>
                </a:solidFill>
                <a:latin typeface="Tabac Sans"/>
                <a:ea typeface="Tabac Sans"/>
                <a:cs typeface="Tabac Sans"/>
              </a:rPr>
              <a:t>Why</a:t>
            </a:r>
            <a:r>
              <a:rPr lang="cs-CZ" sz="4000" b="1">
                <a:solidFill>
                  <a:srgbClr val="436AB3"/>
                </a:solidFill>
                <a:latin typeface="Tabac Sans"/>
                <a:ea typeface="Tabac Sans"/>
                <a:cs typeface="Tabac Sans"/>
              </a:rPr>
              <a:t> </a:t>
            </a:r>
            <a:r>
              <a:rPr lang="cs-CZ" sz="4000" b="1" err="1">
                <a:solidFill>
                  <a:srgbClr val="436AB3"/>
                </a:solidFill>
                <a:latin typeface="Tabac Sans"/>
                <a:ea typeface="Tabac Sans"/>
                <a:cs typeface="Tabac Sans"/>
              </a:rPr>
              <a:t>is</a:t>
            </a:r>
            <a:r>
              <a:rPr lang="cs-CZ" sz="4000" b="1">
                <a:solidFill>
                  <a:srgbClr val="436AB3"/>
                </a:solidFill>
                <a:latin typeface="Tabac Sans"/>
                <a:ea typeface="Tabac Sans"/>
                <a:cs typeface="Tabac Sans"/>
              </a:rPr>
              <a:t> </a:t>
            </a:r>
            <a:r>
              <a:rPr lang="cs-CZ" sz="4000" b="1" err="1">
                <a:solidFill>
                  <a:srgbClr val="436AB3"/>
                </a:solidFill>
                <a:latin typeface="Tabac Sans"/>
                <a:ea typeface="Tabac Sans"/>
                <a:cs typeface="Tabac Sans"/>
              </a:rPr>
              <a:t>Czechia</a:t>
            </a:r>
            <a:r>
              <a:rPr lang="cs-CZ" sz="4000" b="1">
                <a:solidFill>
                  <a:srgbClr val="436AB3"/>
                </a:solidFill>
                <a:latin typeface="Tabac Sans"/>
                <a:ea typeface="Tabac Sans"/>
                <a:cs typeface="Tabac Sans"/>
              </a:rPr>
              <a:t>      #SMARTCHOICE</a:t>
            </a:r>
          </a:p>
        </p:txBody>
      </p:sp>
      <p:pic>
        <p:nvPicPr>
          <p:cNvPr id="5" name="Obrázek 4">
            <a:extLst>
              <a:ext uri="{FF2B5EF4-FFF2-40B4-BE49-F238E27FC236}">
                <a16:creationId xmlns:a16="http://schemas.microsoft.com/office/drawing/2014/main" id="{8276206B-88DC-576E-C24D-EC116503A15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15325029">
            <a:off x="6824854" y="3970043"/>
            <a:ext cx="2528306" cy="1824020"/>
          </a:xfrm>
          <a:prstGeom prst="rect">
            <a:avLst/>
          </a:prstGeom>
        </p:spPr>
      </p:pic>
      <p:pic>
        <p:nvPicPr>
          <p:cNvPr id="6" name="Obrázek 5" descr="Obsah obrázku Lidská tvář, oblečení, úsměv, osoba&#10;&#10;Popis se vygeneroval automaticky.">
            <a:extLst>
              <a:ext uri="{FF2B5EF4-FFF2-40B4-BE49-F238E27FC236}">
                <a16:creationId xmlns:a16="http://schemas.microsoft.com/office/drawing/2014/main" id="{5F98BD48-261D-4BC7-6D49-E00D36FD4E68}"/>
              </a:ext>
            </a:extLst>
          </p:cNvPr>
          <p:cNvPicPr>
            <a:picLocks noChangeAspect="1"/>
          </p:cNvPicPr>
          <p:nvPr/>
        </p:nvPicPr>
        <p:blipFill rotWithShape="1">
          <a:blip r:embed="rId4"/>
          <a:srcRect l="17446" t="391" r="2399" b="48889"/>
          <a:stretch/>
        </p:blipFill>
        <p:spPr>
          <a:xfrm>
            <a:off x="5048351" y="729830"/>
            <a:ext cx="6472493" cy="5301782"/>
          </a:xfrm>
          <a:custGeom>
            <a:avLst/>
            <a:gdLst>
              <a:gd name="connsiteX0" fmla="*/ 3603190 w 5849345"/>
              <a:gd name="connsiteY0" fmla="*/ 911 h 4791346"/>
              <a:gd name="connsiteX1" fmla="*/ 4630383 w 5849345"/>
              <a:gd name="connsiteY1" fmla="*/ 505511 h 4791346"/>
              <a:gd name="connsiteX2" fmla="*/ 5618098 w 5849345"/>
              <a:gd name="connsiteY2" fmla="*/ 1778526 h 4791346"/>
              <a:gd name="connsiteX3" fmla="*/ 5698591 w 5849345"/>
              <a:gd name="connsiteY3" fmla="*/ 2890104 h 4791346"/>
              <a:gd name="connsiteX4" fmla="*/ 4557171 w 5849345"/>
              <a:gd name="connsiteY4" fmla="*/ 4385731 h 4791346"/>
              <a:gd name="connsiteX5" fmla="*/ 3441215 w 5849345"/>
              <a:gd name="connsiteY5" fmla="*/ 4780574 h 4791346"/>
              <a:gd name="connsiteX6" fmla="*/ 1812258 w 5849345"/>
              <a:gd name="connsiteY6" fmla="*/ 4527185 h 4791346"/>
              <a:gd name="connsiteX7" fmla="*/ 855627 w 5849345"/>
              <a:gd name="connsiteY7" fmla="*/ 3727563 h 4791346"/>
              <a:gd name="connsiteX8" fmla="*/ 46651 w 5849345"/>
              <a:gd name="connsiteY8" fmla="*/ 1297283 h 4791346"/>
              <a:gd name="connsiteX9" fmla="*/ 502982 w 5849345"/>
              <a:gd name="connsiteY9" fmla="*/ 499204 h 4791346"/>
              <a:gd name="connsiteX10" fmla="*/ 3477395 w 5849345"/>
              <a:gd name="connsiteY10" fmla="*/ 13805 h 4791346"/>
              <a:gd name="connsiteX11" fmla="*/ 3603190 w 5849345"/>
              <a:gd name="connsiteY11" fmla="*/ 911 h 4791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849345" h="4791346">
                <a:moveTo>
                  <a:pt x="3603190" y="911"/>
                </a:moveTo>
                <a:cubicBezTo>
                  <a:pt x="4218864" y="-24872"/>
                  <a:pt x="4630383" y="505511"/>
                  <a:pt x="4630383" y="505511"/>
                </a:cubicBezTo>
                <a:lnTo>
                  <a:pt x="5618098" y="1778526"/>
                </a:lnTo>
                <a:cubicBezTo>
                  <a:pt x="6086353" y="2382012"/>
                  <a:pt x="5698591" y="2890104"/>
                  <a:pt x="5698591" y="2890104"/>
                </a:cubicBezTo>
                <a:lnTo>
                  <a:pt x="4557171" y="4385731"/>
                </a:lnTo>
                <a:cubicBezTo>
                  <a:pt x="4169387" y="4893853"/>
                  <a:pt x="3441215" y="4780574"/>
                  <a:pt x="3441215" y="4780574"/>
                </a:cubicBezTo>
                <a:lnTo>
                  <a:pt x="1812258" y="4527185"/>
                </a:lnTo>
                <a:cubicBezTo>
                  <a:pt x="1084086" y="4413906"/>
                  <a:pt x="855627" y="3727563"/>
                  <a:pt x="855627" y="3727563"/>
                </a:cubicBezTo>
                <a:lnTo>
                  <a:pt x="46651" y="1297283"/>
                </a:lnTo>
                <a:cubicBezTo>
                  <a:pt x="-181788" y="610955"/>
                  <a:pt x="502982" y="499204"/>
                  <a:pt x="502982" y="499204"/>
                </a:cubicBezTo>
                <a:lnTo>
                  <a:pt x="3477395" y="13805"/>
                </a:lnTo>
                <a:cubicBezTo>
                  <a:pt x="3520193" y="6820"/>
                  <a:pt x="3562145" y="2630"/>
                  <a:pt x="3603190" y="911"/>
                </a:cubicBezTo>
                <a:close/>
              </a:path>
            </a:pathLst>
          </a:custGeom>
        </p:spPr>
      </p:pic>
      <p:pic>
        <p:nvPicPr>
          <p:cNvPr id="7" name="Obrázek 6">
            <a:extLst>
              <a:ext uri="{FF2B5EF4-FFF2-40B4-BE49-F238E27FC236}">
                <a16:creationId xmlns:a16="http://schemas.microsoft.com/office/drawing/2014/main" id="{3B516D51-5978-4F36-96E4-30C5915691F2}"/>
              </a:ext>
            </a:extLst>
          </p:cNvPr>
          <p:cNvPicPr>
            <a:picLocks noChangeAspect="1"/>
          </p:cNvPicPr>
          <p:nvPr/>
        </p:nvPicPr>
        <p:blipFill>
          <a:blip r:embed="rId5">
            <a:alphaModFix/>
            <a:extLst>
              <a:ext uri="{28A0092B-C50C-407E-A947-70E740481C1C}">
                <a14:useLocalDpi xmlns:a14="http://schemas.microsoft.com/office/drawing/2010/main" val="0"/>
              </a:ext>
            </a:extLst>
          </a:blip>
          <a:srcRect/>
          <a:stretch/>
        </p:blipFill>
        <p:spPr>
          <a:xfrm rot="697347">
            <a:off x="7999553" y="4275332"/>
            <a:ext cx="2438353" cy="2111099"/>
          </a:xfrm>
          <a:prstGeom prst="rect">
            <a:avLst/>
          </a:prstGeom>
        </p:spPr>
      </p:pic>
      <p:pic>
        <p:nvPicPr>
          <p:cNvPr id="8" name="Obrázek 7" descr="Obsah obrázku vzor, puntíkaté, design, kruh&#10;&#10;Popis byl vytvořen automaticky">
            <a:extLst>
              <a:ext uri="{FF2B5EF4-FFF2-40B4-BE49-F238E27FC236}">
                <a16:creationId xmlns:a16="http://schemas.microsoft.com/office/drawing/2014/main" id="{9941097D-9456-7672-D3F7-36AACE153C9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9828093">
            <a:off x="9373503" y="3911009"/>
            <a:ext cx="2211847" cy="2092990"/>
          </a:xfrm>
          <a:prstGeom prst="rect">
            <a:avLst/>
          </a:prstGeom>
        </p:spPr>
      </p:pic>
      <p:sp>
        <p:nvSpPr>
          <p:cNvPr id="9" name="TextovéPole 8">
            <a:extLst>
              <a:ext uri="{FF2B5EF4-FFF2-40B4-BE49-F238E27FC236}">
                <a16:creationId xmlns:a16="http://schemas.microsoft.com/office/drawing/2014/main" id="{9895E0E6-766D-6069-85C9-D20871EB9AF9}"/>
              </a:ext>
            </a:extLst>
          </p:cNvPr>
          <p:cNvSpPr txBox="1"/>
          <p:nvPr/>
        </p:nvSpPr>
        <p:spPr>
          <a:xfrm>
            <a:off x="1120945" y="2996719"/>
            <a:ext cx="4419600" cy="1200329"/>
          </a:xfrm>
          <a:prstGeom prst="rect">
            <a:avLst/>
          </a:prstGeom>
          <a:noFill/>
        </p:spPr>
        <p:txBody>
          <a:bodyPr wrap="square" lIns="91440" tIns="45720" rIns="91440" bIns="45720" anchor="t">
            <a:spAutoFit/>
          </a:bodyPr>
          <a:lstStyle/>
          <a:p>
            <a:r>
              <a:rPr lang="cs-CZ" sz="7200">
                <a:solidFill>
                  <a:srgbClr val="E22F27"/>
                </a:solidFill>
                <a:latin typeface="Tabac Sans Light"/>
                <a:ea typeface="Tabac Sans Light"/>
                <a:cs typeface="Tabac Sans Light"/>
              </a:rPr>
              <a:t>01</a:t>
            </a:r>
            <a:endParaRPr lang="cs-CZ" sz="7200">
              <a:solidFill>
                <a:srgbClr val="E22F27"/>
              </a:solidFill>
            </a:endParaRPr>
          </a:p>
        </p:txBody>
      </p:sp>
      <p:pic>
        <p:nvPicPr>
          <p:cNvPr id="15" name="Obrázek 14">
            <a:extLst>
              <a:ext uri="{FF2B5EF4-FFF2-40B4-BE49-F238E27FC236}">
                <a16:creationId xmlns:a16="http://schemas.microsoft.com/office/drawing/2014/main" id="{263EA9CA-3E43-3A04-93A1-3C8AD5C60E4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849426" y="926935"/>
            <a:ext cx="1260000" cy="1260000"/>
          </a:xfrm>
          <a:prstGeom prst="rect">
            <a:avLst/>
          </a:prstGeom>
        </p:spPr>
      </p:pic>
    </p:spTree>
    <p:extLst>
      <p:ext uri="{BB962C8B-B14F-4D97-AF65-F5344CB8AC3E}">
        <p14:creationId xmlns:p14="http://schemas.microsoft.com/office/powerpoint/2010/main" val="419469845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Obrázek 10" descr="Obsah obrázku oblečení, osoba, Lidská tvář, interiér&#10;&#10;Popis byl vytvořen automaticky">
            <a:extLst>
              <a:ext uri="{FF2B5EF4-FFF2-40B4-BE49-F238E27FC236}">
                <a16:creationId xmlns:a16="http://schemas.microsoft.com/office/drawing/2014/main" id="{2EE24BAA-D8B1-D149-7533-68CC2F26FDF8}"/>
              </a:ext>
            </a:extLst>
          </p:cNvPr>
          <p:cNvPicPr>
            <a:picLocks noChangeAspect="1"/>
          </p:cNvPicPr>
          <p:nvPr/>
        </p:nvPicPr>
        <p:blipFill rotWithShape="1">
          <a:blip r:embed="rId2">
            <a:extLst>
              <a:ext uri="{28A0092B-C50C-407E-A947-70E740481C1C}">
                <a14:useLocalDpi xmlns:a14="http://schemas.microsoft.com/office/drawing/2010/main" val="0"/>
              </a:ext>
            </a:extLst>
          </a:blip>
          <a:srcRect l="12519" r="31636"/>
          <a:stretch/>
        </p:blipFill>
        <p:spPr>
          <a:xfrm>
            <a:off x="0" y="0"/>
            <a:ext cx="5734005" cy="6858000"/>
          </a:xfrm>
          <a:custGeom>
            <a:avLst/>
            <a:gdLst>
              <a:gd name="connsiteX0" fmla="*/ 0 w 7019393"/>
              <a:gd name="connsiteY0" fmla="*/ 0 h 6858000"/>
              <a:gd name="connsiteX1" fmla="*/ 4581262 w 7019393"/>
              <a:gd name="connsiteY1" fmla="*/ 0 h 6858000"/>
              <a:gd name="connsiteX2" fmla="*/ 6191202 w 7019393"/>
              <a:gd name="connsiteY2" fmla="*/ 1021384 h 6858000"/>
              <a:gd name="connsiteX3" fmla="*/ 6958812 w 7019393"/>
              <a:gd name="connsiteY3" fmla="*/ 2968089 h 6858000"/>
              <a:gd name="connsiteX4" fmla="*/ 6271960 w 7019393"/>
              <a:gd name="connsiteY4" fmla="*/ 5611446 h 6858000"/>
              <a:gd name="connsiteX5" fmla="*/ 5285169 w 7019393"/>
              <a:gd name="connsiteY5" fmla="*/ 6815662 h 6858000"/>
              <a:gd name="connsiteX6" fmla="*/ 5183594 w 7019393"/>
              <a:gd name="connsiteY6" fmla="*/ 6858000 h 6858000"/>
              <a:gd name="connsiteX7" fmla="*/ 0 w 7019393"/>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19393" h="6858000">
                <a:moveTo>
                  <a:pt x="0" y="0"/>
                </a:moveTo>
                <a:lnTo>
                  <a:pt x="4581262" y="0"/>
                </a:lnTo>
                <a:lnTo>
                  <a:pt x="6191202" y="1021384"/>
                </a:lnTo>
                <a:cubicBezTo>
                  <a:pt x="6191202" y="1021384"/>
                  <a:pt x="7284451" y="1714968"/>
                  <a:pt x="6958812" y="2968089"/>
                </a:cubicBezTo>
                <a:lnTo>
                  <a:pt x="6271960" y="5611446"/>
                </a:lnTo>
                <a:cubicBezTo>
                  <a:pt x="6271960" y="5611446"/>
                  <a:pt x="6057014" y="6438656"/>
                  <a:pt x="5285169" y="6815662"/>
                </a:cubicBezTo>
                <a:lnTo>
                  <a:pt x="5183594" y="6858000"/>
                </a:lnTo>
                <a:lnTo>
                  <a:pt x="0" y="6858000"/>
                </a:lnTo>
                <a:close/>
              </a:path>
            </a:pathLst>
          </a:custGeom>
        </p:spPr>
      </p:pic>
      <p:sp>
        <p:nvSpPr>
          <p:cNvPr id="9" name="Zástupný text 7">
            <a:extLst>
              <a:ext uri="{FF2B5EF4-FFF2-40B4-BE49-F238E27FC236}">
                <a16:creationId xmlns:a16="http://schemas.microsoft.com/office/drawing/2014/main" id="{5871F733-7E54-5812-DC3C-508A2742E6F3}"/>
              </a:ext>
            </a:extLst>
          </p:cNvPr>
          <p:cNvSpPr txBox="1">
            <a:spLocks/>
          </p:cNvSpPr>
          <p:nvPr/>
        </p:nvSpPr>
        <p:spPr>
          <a:xfrm>
            <a:off x="6125052" y="1084508"/>
            <a:ext cx="4593488" cy="2922107"/>
          </a:xfrm>
          <a:prstGeom prst="rect">
            <a:avLst/>
          </a:prstGeom>
        </p:spPr>
        <p:txBody>
          <a:bodyPr lIns="0" tIns="0" rIns="0" bIns="0" anchor="ctr" anchorCtr="0"/>
          <a:lstStyle>
            <a:lvl1pPr marL="0" marR="0" indent="0" algn="l" defTabSz="914377" rtl="0" eaLnBrk="1" fontAlgn="auto" latinLnBrk="0" hangingPunct="1">
              <a:lnSpc>
                <a:spcPct val="100000"/>
              </a:lnSpc>
              <a:spcBef>
                <a:spcPts val="1000"/>
              </a:spcBef>
              <a:spcAft>
                <a:spcPts val="0"/>
              </a:spcAft>
              <a:buClrTx/>
              <a:buSzTx/>
              <a:buFont typeface="Arial" panose="020B0604020202020204" pitchFamily="34" charset="0"/>
              <a:buNone/>
              <a:tabLst/>
              <a:defRPr sz="3200" b="1" i="0" kern="1200">
                <a:solidFill>
                  <a:schemeClr val="tx2"/>
                </a:solidFill>
                <a:latin typeface="Tabac Sans" panose="02000000000000000000" pitchFamily="2" charset="-18"/>
                <a:ea typeface="Tabac Sans" panose="02000000000000000000" pitchFamily="2" charset="-18"/>
                <a:cs typeface="Tabac Sans" panose="02000000000000000000" pitchFamily="2" charset="-18"/>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cs-CZ" sz="20000" b="0" spc="600">
                <a:solidFill>
                  <a:srgbClr val="E22F27"/>
                </a:solidFill>
                <a:latin typeface="Tabac Sans Light" panose="02000000000000000000" pitchFamily="2" charset="-18"/>
                <a:ea typeface="Tabac Sans Light" panose="02000000000000000000" pitchFamily="2" charset="-18"/>
                <a:cs typeface="Tabac Sans Light" panose="02000000000000000000" pitchFamily="2" charset="-18"/>
              </a:rPr>
              <a:t>81</a:t>
            </a:r>
            <a:r>
              <a:rPr lang="cs-CZ" sz="8000" b="0" spc="600">
                <a:solidFill>
                  <a:srgbClr val="E22F27"/>
                </a:solidFill>
                <a:latin typeface="Tabac Sans Light" panose="02000000000000000000" pitchFamily="2" charset="-18"/>
                <a:ea typeface="Tabac Sans Light" panose="02000000000000000000" pitchFamily="2" charset="-18"/>
                <a:cs typeface="Tabac Sans Light" panose="02000000000000000000" pitchFamily="2" charset="-18"/>
              </a:rPr>
              <a:t>%</a:t>
            </a:r>
            <a:endParaRPr lang="cs-CZ" sz="20000" b="0" spc="600">
              <a:solidFill>
                <a:srgbClr val="E22F27"/>
              </a:solidFill>
              <a:latin typeface="Tabac Sans Light" panose="02000000000000000000" pitchFamily="2" charset="-18"/>
              <a:ea typeface="Tabac Sans Light" panose="02000000000000000000" pitchFamily="2" charset="-18"/>
              <a:cs typeface="Tabac Sans Light" panose="02000000000000000000" pitchFamily="2" charset="-18"/>
            </a:endParaRPr>
          </a:p>
        </p:txBody>
      </p:sp>
      <p:sp>
        <p:nvSpPr>
          <p:cNvPr id="10" name="TextBox 4">
            <a:extLst>
              <a:ext uri="{FF2B5EF4-FFF2-40B4-BE49-F238E27FC236}">
                <a16:creationId xmlns:a16="http://schemas.microsoft.com/office/drawing/2014/main" id="{EB437242-5B89-D6F0-F68F-15578624C4E6}"/>
              </a:ext>
            </a:extLst>
          </p:cNvPr>
          <p:cNvSpPr txBox="1"/>
          <p:nvPr/>
        </p:nvSpPr>
        <p:spPr>
          <a:xfrm>
            <a:off x="6749054" y="3868040"/>
            <a:ext cx="4746764"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latin typeface="Tabac Sans Light" panose="02000000000000000000" pitchFamily="2" charset="-18"/>
                <a:ea typeface="Tabac Sans Light" panose="02000000000000000000" pitchFamily="2" charset="-18"/>
                <a:cs typeface="Tabac Sans Light" panose="02000000000000000000" pitchFamily="2" charset="-18"/>
              </a:rPr>
              <a:t>GRADUATES FOUND IT </a:t>
            </a:r>
            <a:r>
              <a:rPr lang="en-US" sz="2400" b="1">
                <a:latin typeface="Tabac Sans" panose="02000000000000000000" pitchFamily="2" charset="-18"/>
                <a:ea typeface="Tabac Sans" panose="02000000000000000000" pitchFamily="2" charset="-18"/>
                <a:cs typeface="Tabac Sans" panose="02000000000000000000" pitchFamily="2" charset="-18"/>
              </a:rPr>
              <a:t>EASY</a:t>
            </a:r>
            <a:br>
              <a:rPr lang="cs-CZ" sz="2400" b="1">
                <a:latin typeface="Tabac Sans" panose="02000000000000000000" pitchFamily="2" charset="-18"/>
                <a:ea typeface="Tabac Sans" panose="02000000000000000000" pitchFamily="2" charset="-18"/>
                <a:cs typeface="Tabac Sans" panose="02000000000000000000" pitchFamily="2" charset="-18"/>
              </a:rPr>
            </a:br>
            <a:r>
              <a:rPr lang="en-US" sz="2400" b="1">
                <a:latin typeface="Tabac Sans" panose="02000000000000000000" pitchFamily="2" charset="-18"/>
                <a:ea typeface="Tabac Sans" panose="02000000000000000000" pitchFamily="2" charset="-18"/>
                <a:cs typeface="Tabac Sans" panose="02000000000000000000" pitchFamily="2" charset="-18"/>
              </a:rPr>
              <a:t>TO FIND</a:t>
            </a:r>
            <a:r>
              <a:rPr lang="en-US" sz="2400">
                <a:latin typeface="Tabac Sans Light" panose="02000000000000000000" pitchFamily="2" charset="-18"/>
                <a:ea typeface="Tabac Sans Light" panose="02000000000000000000" pitchFamily="2" charset="-18"/>
                <a:cs typeface="Tabac Sans Light" panose="02000000000000000000" pitchFamily="2" charset="-18"/>
              </a:rPr>
              <a:t> A JOB OR START</a:t>
            </a:r>
            <a:br>
              <a:rPr lang="cs-CZ" sz="2400">
                <a:latin typeface="Tabac Sans Light" panose="02000000000000000000" pitchFamily="2" charset="-18"/>
                <a:ea typeface="Tabac Sans Light" panose="02000000000000000000" pitchFamily="2" charset="-18"/>
                <a:cs typeface="Tabac Sans Light" panose="02000000000000000000" pitchFamily="2" charset="-18"/>
              </a:rPr>
            </a:br>
            <a:r>
              <a:rPr lang="en-US" sz="2400">
                <a:latin typeface="Tabac Sans Light" panose="02000000000000000000" pitchFamily="2" charset="-18"/>
                <a:ea typeface="Tabac Sans Light" panose="02000000000000000000" pitchFamily="2" charset="-18"/>
                <a:cs typeface="Tabac Sans Light" panose="02000000000000000000" pitchFamily="2" charset="-18"/>
              </a:rPr>
              <a:t>A BUSINESS</a:t>
            </a:r>
            <a:r>
              <a:rPr lang="cs-CZ" sz="2400">
                <a:latin typeface="Tabac Sans Light" panose="02000000000000000000" pitchFamily="2" charset="-18"/>
                <a:ea typeface="Tabac Sans Light" panose="02000000000000000000" pitchFamily="2" charset="-18"/>
                <a:cs typeface="Tabac Sans Light" panose="02000000000000000000" pitchFamily="2" charset="-18"/>
              </a:rPr>
              <a:t>.</a:t>
            </a:r>
            <a:endParaRPr lang="en-US" sz="2400">
              <a:latin typeface="Tabac Sans Light" panose="02000000000000000000" pitchFamily="2" charset="-18"/>
              <a:ea typeface="Tabac Sans Light" panose="02000000000000000000" pitchFamily="2" charset="-18"/>
              <a:cs typeface="Tabac Sans Light" panose="02000000000000000000" pitchFamily="2" charset="-18"/>
            </a:endParaRPr>
          </a:p>
        </p:txBody>
      </p:sp>
      <p:cxnSp>
        <p:nvCxnSpPr>
          <p:cNvPr id="3" name="Přímá spojnice 2">
            <a:extLst>
              <a:ext uri="{FF2B5EF4-FFF2-40B4-BE49-F238E27FC236}">
                <a16:creationId xmlns:a16="http://schemas.microsoft.com/office/drawing/2014/main" id="{8F5AA531-A761-ADFF-34AA-0E2BF8493D03}"/>
              </a:ext>
            </a:extLst>
          </p:cNvPr>
          <p:cNvCxnSpPr/>
          <p:nvPr/>
        </p:nvCxnSpPr>
        <p:spPr>
          <a:xfrm>
            <a:off x="6853046" y="5416055"/>
            <a:ext cx="814160" cy="0"/>
          </a:xfrm>
          <a:prstGeom prst="line">
            <a:avLst/>
          </a:prstGeom>
          <a:ln w="38100">
            <a:solidFill>
              <a:srgbClr val="436AB3"/>
            </a:solidFill>
          </a:ln>
        </p:spPr>
        <p:style>
          <a:lnRef idx="2">
            <a:schemeClr val="accent1"/>
          </a:lnRef>
          <a:fillRef idx="0">
            <a:schemeClr val="accent1"/>
          </a:fillRef>
          <a:effectRef idx="1">
            <a:schemeClr val="accent1"/>
          </a:effectRef>
          <a:fontRef idx="minor">
            <a:schemeClr val="tx1"/>
          </a:fontRef>
        </p:style>
      </p:cxnSp>
      <p:pic>
        <p:nvPicPr>
          <p:cNvPr id="12" name="Obrázek 11">
            <a:extLst>
              <a:ext uri="{FF2B5EF4-FFF2-40B4-BE49-F238E27FC236}">
                <a16:creationId xmlns:a16="http://schemas.microsoft.com/office/drawing/2014/main" id="{F86E4E5A-E6E8-966F-EDAE-37B97BF58DC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5400000">
            <a:off x="2501976" y="-1355298"/>
            <a:ext cx="2528306" cy="2533613"/>
          </a:xfrm>
          <a:prstGeom prst="rect">
            <a:avLst/>
          </a:prstGeom>
        </p:spPr>
      </p:pic>
    </p:spTree>
    <p:extLst>
      <p:ext uri="{BB962C8B-B14F-4D97-AF65-F5344CB8AC3E}">
        <p14:creationId xmlns:p14="http://schemas.microsoft.com/office/powerpoint/2010/main" val="161793866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ástupný text 7">
            <a:extLst>
              <a:ext uri="{FF2B5EF4-FFF2-40B4-BE49-F238E27FC236}">
                <a16:creationId xmlns:a16="http://schemas.microsoft.com/office/drawing/2014/main" id="{5871F733-7E54-5812-DC3C-508A2742E6F3}"/>
              </a:ext>
            </a:extLst>
          </p:cNvPr>
          <p:cNvSpPr txBox="1">
            <a:spLocks/>
          </p:cNvSpPr>
          <p:nvPr/>
        </p:nvSpPr>
        <p:spPr>
          <a:xfrm>
            <a:off x="911962" y="1065458"/>
            <a:ext cx="4593488" cy="2922107"/>
          </a:xfrm>
          <a:prstGeom prst="rect">
            <a:avLst/>
          </a:prstGeom>
        </p:spPr>
        <p:txBody>
          <a:bodyPr lIns="0" tIns="0" rIns="0" bIns="0" anchor="ctr" anchorCtr="0"/>
          <a:lstStyle>
            <a:lvl1pPr marL="0" marR="0" indent="0" algn="l" defTabSz="914377" rtl="0" eaLnBrk="1" fontAlgn="auto" latinLnBrk="0" hangingPunct="1">
              <a:lnSpc>
                <a:spcPct val="100000"/>
              </a:lnSpc>
              <a:spcBef>
                <a:spcPts val="1000"/>
              </a:spcBef>
              <a:spcAft>
                <a:spcPts val="0"/>
              </a:spcAft>
              <a:buClrTx/>
              <a:buSzTx/>
              <a:buFont typeface="Arial" panose="020B0604020202020204" pitchFamily="34" charset="0"/>
              <a:buNone/>
              <a:tabLst/>
              <a:defRPr sz="3200" b="1" i="0" kern="1200">
                <a:solidFill>
                  <a:schemeClr val="tx2"/>
                </a:solidFill>
                <a:latin typeface="Tabac Sans" panose="02000000000000000000" pitchFamily="2" charset="-18"/>
                <a:ea typeface="Tabac Sans" panose="02000000000000000000" pitchFamily="2" charset="-18"/>
                <a:cs typeface="Tabac Sans" panose="02000000000000000000" pitchFamily="2" charset="-18"/>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cs-CZ" sz="20000" b="0" spc="600">
                <a:solidFill>
                  <a:srgbClr val="E22F27"/>
                </a:solidFill>
                <a:latin typeface="Tabac Sans Light"/>
                <a:ea typeface="Tabac Sans Light"/>
                <a:cs typeface="Tabac Sans Light"/>
              </a:rPr>
              <a:t>97</a:t>
            </a:r>
            <a:r>
              <a:rPr lang="cs-CZ" sz="8000" b="0" spc="600">
                <a:solidFill>
                  <a:srgbClr val="E22F27"/>
                </a:solidFill>
                <a:latin typeface="Tabac Sans Light"/>
                <a:ea typeface="Tabac Sans Light"/>
                <a:cs typeface="Tabac Sans Light"/>
              </a:rPr>
              <a:t>%</a:t>
            </a:r>
            <a:endParaRPr lang="cs-CZ" sz="20000" b="0" spc="600">
              <a:solidFill>
                <a:srgbClr val="E22F27"/>
              </a:solidFill>
              <a:latin typeface="Tabac Sans Light"/>
              <a:ea typeface="Tabac Sans Light"/>
              <a:cs typeface="Tabac Sans Light"/>
            </a:endParaRPr>
          </a:p>
        </p:txBody>
      </p:sp>
      <p:sp>
        <p:nvSpPr>
          <p:cNvPr id="10" name="TextBox 4">
            <a:extLst>
              <a:ext uri="{FF2B5EF4-FFF2-40B4-BE49-F238E27FC236}">
                <a16:creationId xmlns:a16="http://schemas.microsoft.com/office/drawing/2014/main" id="{EB437242-5B89-D6F0-F68F-15578624C4E6}"/>
              </a:ext>
            </a:extLst>
          </p:cNvPr>
          <p:cNvSpPr txBox="1"/>
          <p:nvPr/>
        </p:nvSpPr>
        <p:spPr>
          <a:xfrm>
            <a:off x="1535964" y="3848990"/>
            <a:ext cx="4746764"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latin typeface="Tabac Sans Light" panose="02000000000000000000" pitchFamily="2" charset="-18"/>
                <a:ea typeface="Tabac Sans Light" panose="02000000000000000000" pitchFamily="2" charset="-18"/>
                <a:cs typeface="Tabac Sans Light" panose="02000000000000000000" pitchFamily="2" charset="-18"/>
              </a:rPr>
              <a:t>OF INTERNATIONAL ALUMNI </a:t>
            </a:r>
            <a:r>
              <a:rPr lang="en-US" sz="2400" b="1">
                <a:latin typeface="Tabac Sans" panose="02000000000000000000" pitchFamily="2" charset="-18"/>
                <a:ea typeface="Tabac Sans" panose="02000000000000000000" pitchFamily="2" charset="-18"/>
                <a:cs typeface="Tabac Sans" panose="02000000000000000000" pitchFamily="2" charset="-18"/>
              </a:rPr>
              <a:t>RECOMMEND STUDYING</a:t>
            </a:r>
            <a:br>
              <a:rPr lang="cs-CZ" sz="2400">
                <a:latin typeface="Tabac Sans Light" panose="02000000000000000000" pitchFamily="2" charset="-18"/>
                <a:ea typeface="Tabac Sans Light" panose="02000000000000000000" pitchFamily="2" charset="-18"/>
                <a:cs typeface="Tabac Sans Light" panose="02000000000000000000" pitchFamily="2" charset="-18"/>
              </a:rPr>
            </a:br>
            <a:r>
              <a:rPr lang="en-US" sz="2400">
                <a:latin typeface="Tabac Sans Light" panose="02000000000000000000" pitchFamily="2" charset="-18"/>
                <a:ea typeface="Tabac Sans Light" panose="02000000000000000000" pitchFamily="2" charset="-18"/>
                <a:cs typeface="Tabac Sans Light" panose="02000000000000000000" pitchFamily="2" charset="-18"/>
              </a:rPr>
              <a:t>IN CZECHIA</a:t>
            </a:r>
            <a:r>
              <a:rPr lang="cs-CZ" sz="2400">
                <a:latin typeface="Tabac Sans Light" panose="02000000000000000000" pitchFamily="2" charset="-18"/>
                <a:ea typeface="Tabac Sans Light" panose="02000000000000000000" pitchFamily="2" charset="-18"/>
                <a:cs typeface="Tabac Sans Light" panose="02000000000000000000" pitchFamily="2" charset="-18"/>
              </a:rPr>
              <a:t>.</a:t>
            </a:r>
            <a:endParaRPr lang="en-US" sz="2400">
              <a:latin typeface="Tabac Sans Light" panose="02000000000000000000" pitchFamily="2" charset="-18"/>
              <a:ea typeface="Tabac Sans Light" panose="02000000000000000000" pitchFamily="2" charset="-18"/>
              <a:cs typeface="Tabac Sans Light" panose="02000000000000000000" pitchFamily="2" charset="-18"/>
            </a:endParaRPr>
          </a:p>
        </p:txBody>
      </p:sp>
      <p:cxnSp>
        <p:nvCxnSpPr>
          <p:cNvPr id="3" name="Přímá spojnice 2">
            <a:extLst>
              <a:ext uri="{FF2B5EF4-FFF2-40B4-BE49-F238E27FC236}">
                <a16:creationId xmlns:a16="http://schemas.microsoft.com/office/drawing/2014/main" id="{8F5AA531-A761-ADFF-34AA-0E2BF8493D03}"/>
              </a:ext>
            </a:extLst>
          </p:cNvPr>
          <p:cNvCxnSpPr/>
          <p:nvPr/>
        </p:nvCxnSpPr>
        <p:spPr>
          <a:xfrm>
            <a:off x="1639956" y="5397005"/>
            <a:ext cx="814160" cy="0"/>
          </a:xfrm>
          <a:prstGeom prst="line">
            <a:avLst/>
          </a:prstGeom>
          <a:ln w="38100">
            <a:solidFill>
              <a:srgbClr val="436AB3"/>
            </a:solidFill>
          </a:ln>
        </p:spPr>
        <p:style>
          <a:lnRef idx="2">
            <a:schemeClr val="accent1"/>
          </a:lnRef>
          <a:fillRef idx="0">
            <a:schemeClr val="accent1"/>
          </a:fillRef>
          <a:effectRef idx="1">
            <a:schemeClr val="accent1"/>
          </a:effectRef>
          <a:fontRef idx="minor">
            <a:schemeClr val="tx1"/>
          </a:fontRef>
        </p:style>
      </p:cxnSp>
      <p:pic>
        <p:nvPicPr>
          <p:cNvPr id="2" name="Obrázek 1">
            <a:extLst>
              <a:ext uri="{FF2B5EF4-FFF2-40B4-BE49-F238E27FC236}">
                <a16:creationId xmlns:a16="http://schemas.microsoft.com/office/drawing/2014/main" id="{00810264-EC3D-7B1F-EB17-65396E110C84}"/>
              </a:ext>
            </a:extLst>
          </p:cNvPr>
          <p:cNvPicPr>
            <a:picLocks noChangeAspect="1"/>
          </p:cNvPicPr>
          <p:nvPr/>
        </p:nvPicPr>
        <p:blipFill>
          <a:blip r:embed="rId2"/>
          <a:srcRect l="23276" r="23276"/>
          <a:stretch/>
        </p:blipFill>
        <p:spPr>
          <a:xfrm>
            <a:off x="6587282" y="-15531"/>
            <a:ext cx="5612563" cy="6984538"/>
          </a:xfrm>
          <a:custGeom>
            <a:avLst/>
            <a:gdLst>
              <a:gd name="connsiteX0" fmla="*/ 1527457 w 6360315"/>
              <a:gd name="connsiteY0" fmla="*/ 0 h 6858000"/>
              <a:gd name="connsiteX1" fmla="*/ 6358930 w 6360315"/>
              <a:gd name="connsiteY1" fmla="*/ 0 h 6858000"/>
              <a:gd name="connsiteX2" fmla="*/ 6360315 w 6360315"/>
              <a:gd name="connsiteY2" fmla="*/ 13734 h 6858000"/>
              <a:gd name="connsiteX3" fmla="*/ 6360314 w 6360315"/>
              <a:gd name="connsiteY3" fmla="*/ 6858000 h 6858000"/>
              <a:gd name="connsiteX4" fmla="*/ 811292 w 6360315"/>
              <a:gd name="connsiteY4" fmla="*/ 6858000 h 6858000"/>
              <a:gd name="connsiteX5" fmla="*/ 58410 w 6360315"/>
              <a:gd name="connsiteY5" fmla="*/ 4930947 h 6858000"/>
              <a:gd name="connsiteX6" fmla="*/ 514 w 6360315"/>
              <a:gd name="connsiteY6" fmla="*/ 4723359 h 6858000"/>
              <a:gd name="connsiteX7" fmla="*/ 0 w 6360315"/>
              <a:gd name="connsiteY7" fmla="*/ 4719124 h 6858000"/>
              <a:gd name="connsiteX8" fmla="*/ 0 w 6360315"/>
              <a:gd name="connsiteY8" fmla="*/ 4181123 h 6858000"/>
              <a:gd name="connsiteX9" fmla="*/ 6873 w 6360315"/>
              <a:gd name="connsiteY9" fmla="*/ 4135978 h 6858000"/>
              <a:gd name="connsiteX10" fmla="*/ 731760 w 6360315"/>
              <a:gd name="connsiteY10" fmla="*/ 991978 h 6858000"/>
              <a:gd name="connsiteX11" fmla="*/ 760042 w 6360315"/>
              <a:gd name="connsiteY11" fmla="*/ 892524 h 6858000"/>
              <a:gd name="connsiteX12" fmla="*/ 773254 w 6360315"/>
              <a:gd name="connsiteY12" fmla="*/ 805955 h 6858000"/>
              <a:gd name="connsiteX13" fmla="*/ 1449770 w 6360315"/>
              <a:gd name="connsiteY13" fmla="*/ 209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360315" h="6858000">
                <a:moveTo>
                  <a:pt x="1527457" y="0"/>
                </a:moveTo>
                <a:lnTo>
                  <a:pt x="6358930" y="0"/>
                </a:lnTo>
                <a:lnTo>
                  <a:pt x="6360315" y="13734"/>
                </a:lnTo>
                <a:lnTo>
                  <a:pt x="6360314" y="6858000"/>
                </a:lnTo>
                <a:lnTo>
                  <a:pt x="811292" y="6858000"/>
                </a:lnTo>
                <a:lnTo>
                  <a:pt x="58410" y="4930947"/>
                </a:lnTo>
                <a:cubicBezTo>
                  <a:pt x="31681" y="4862532"/>
                  <a:pt x="12518" y="4793028"/>
                  <a:pt x="514" y="4723359"/>
                </a:cubicBezTo>
                <a:lnTo>
                  <a:pt x="0" y="4719124"/>
                </a:lnTo>
                <a:lnTo>
                  <a:pt x="0" y="4181123"/>
                </a:lnTo>
                <a:lnTo>
                  <a:pt x="6873" y="4135978"/>
                </a:lnTo>
                <a:lnTo>
                  <a:pt x="731760" y="991978"/>
                </a:lnTo>
                <a:lnTo>
                  <a:pt x="760042" y="892524"/>
                </a:lnTo>
                <a:lnTo>
                  <a:pt x="773254" y="805955"/>
                </a:lnTo>
                <a:cubicBezTo>
                  <a:pt x="847661" y="442336"/>
                  <a:pt x="1107561" y="146284"/>
                  <a:pt x="1449770" y="20985"/>
                </a:cubicBezTo>
                <a:close/>
              </a:path>
            </a:pathLst>
          </a:custGeom>
        </p:spPr>
      </p:pic>
      <p:pic>
        <p:nvPicPr>
          <p:cNvPr id="5" name="Obrázek 4">
            <a:extLst>
              <a:ext uri="{FF2B5EF4-FFF2-40B4-BE49-F238E27FC236}">
                <a16:creationId xmlns:a16="http://schemas.microsoft.com/office/drawing/2014/main" id="{30AAF21C-B37D-9060-DD40-F385B57D6A4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2042512">
            <a:off x="6100406" y="5254107"/>
            <a:ext cx="2528306" cy="2533613"/>
          </a:xfrm>
          <a:prstGeom prst="rect">
            <a:avLst/>
          </a:prstGeom>
        </p:spPr>
      </p:pic>
    </p:spTree>
    <p:extLst>
      <p:ext uri="{BB962C8B-B14F-4D97-AF65-F5344CB8AC3E}">
        <p14:creationId xmlns:p14="http://schemas.microsoft.com/office/powerpoint/2010/main" val="81949237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Obrázek 29" descr="Obsah obrázku řada/pruh, design&#10;&#10;Popis se vygeneroval automaticky.">
            <a:extLst>
              <a:ext uri="{FF2B5EF4-FFF2-40B4-BE49-F238E27FC236}">
                <a16:creationId xmlns:a16="http://schemas.microsoft.com/office/drawing/2014/main" id="{EB8C8251-4B4B-C4B6-32B9-2830D113440F}"/>
              </a:ext>
            </a:extLst>
          </p:cNvPr>
          <p:cNvPicPr>
            <a:picLocks noChangeAspect="1"/>
          </p:cNvPicPr>
          <p:nvPr/>
        </p:nvPicPr>
        <p:blipFill>
          <a:blip r:embed="rId3"/>
          <a:stretch>
            <a:fillRect/>
          </a:stretch>
        </p:blipFill>
        <p:spPr>
          <a:xfrm rot="16902691">
            <a:off x="10425743" y="2911636"/>
            <a:ext cx="2467897" cy="1767271"/>
          </a:xfrm>
          <a:prstGeom prst="rect">
            <a:avLst/>
          </a:prstGeom>
        </p:spPr>
      </p:pic>
      <p:pic>
        <p:nvPicPr>
          <p:cNvPr id="2" name="Obrázek 1">
            <a:extLst>
              <a:ext uri="{FF2B5EF4-FFF2-40B4-BE49-F238E27FC236}">
                <a16:creationId xmlns:a16="http://schemas.microsoft.com/office/drawing/2014/main" id="{EF20B71F-BF81-0D96-53E6-FF28C1B1570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18583"/>
          <a:stretch/>
        </p:blipFill>
        <p:spPr>
          <a:xfrm>
            <a:off x="1" y="0"/>
            <a:ext cx="9925396" cy="6858000"/>
          </a:xfrm>
          <a:prstGeom prst="rect">
            <a:avLst/>
          </a:prstGeom>
        </p:spPr>
      </p:pic>
      <p:pic>
        <p:nvPicPr>
          <p:cNvPr id="6" name="Obrázek 5">
            <a:extLst>
              <a:ext uri="{FF2B5EF4-FFF2-40B4-BE49-F238E27FC236}">
                <a16:creationId xmlns:a16="http://schemas.microsoft.com/office/drawing/2014/main" id="{8E59E015-C701-DF27-177D-02E8B2631A0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14830" y="876147"/>
            <a:ext cx="1260000" cy="1260000"/>
          </a:xfrm>
          <a:prstGeom prst="rect">
            <a:avLst/>
          </a:prstGeom>
        </p:spPr>
      </p:pic>
      <p:pic>
        <p:nvPicPr>
          <p:cNvPr id="9" name="Obrázek 8">
            <a:extLst>
              <a:ext uri="{FF2B5EF4-FFF2-40B4-BE49-F238E27FC236}">
                <a16:creationId xmlns:a16="http://schemas.microsoft.com/office/drawing/2014/main" id="{A6FA2FBA-8B5C-30AD-B0B3-5985CD0A24CA}"/>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398592" y="5019298"/>
            <a:ext cx="3394815" cy="514956"/>
          </a:xfrm>
          <a:prstGeom prst="rect">
            <a:avLst/>
          </a:prstGeom>
        </p:spPr>
      </p:pic>
      <p:sp>
        <p:nvSpPr>
          <p:cNvPr id="10" name="Obdélník 9">
            <a:extLst>
              <a:ext uri="{FF2B5EF4-FFF2-40B4-BE49-F238E27FC236}">
                <a16:creationId xmlns:a16="http://schemas.microsoft.com/office/drawing/2014/main" id="{C526BAF2-47C8-207F-98CF-0803AC62B8EF}"/>
              </a:ext>
            </a:extLst>
          </p:cNvPr>
          <p:cNvSpPr/>
          <p:nvPr/>
        </p:nvSpPr>
        <p:spPr>
          <a:xfrm>
            <a:off x="4296993" y="1478259"/>
            <a:ext cx="3976149" cy="784830"/>
          </a:xfrm>
          <a:prstGeom prst="rect">
            <a:avLst/>
          </a:prstGeom>
        </p:spPr>
        <p:txBody>
          <a:bodyPr wrap="square">
            <a:spAutoFit/>
          </a:bodyPr>
          <a:lstStyle/>
          <a:p>
            <a:r>
              <a:rPr lang="en-GB" sz="4500" b="1">
                <a:solidFill>
                  <a:srgbClr val="426BB2"/>
                </a:solidFill>
                <a:latin typeface="Tabac Sans" panose="02000000000000000000" pitchFamily="2" charset="-18"/>
                <a:ea typeface="Tabac Sans" panose="02000000000000000000" pitchFamily="2" charset="-18"/>
                <a:cs typeface="Tabac Sans" panose="02000000000000000000" pitchFamily="2" charset="-18"/>
              </a:rPr>
              <a:t>Stay in touch</a:t>
            </a:r>
          </a:p>
        </p:txBody>
      </p:sp>
      <p:pic>
        <p:nvPicPr>
          <p:cNvPr id="12" name="Obrázek 11" descr="Obsah obrázku černá, tma&#10;&#10;Popis byl vytvořen automaticky">
            <a:extLst>
              <a:ext uri="{FF2B5EF4-FFF2-40B4-BE49-F238E27FC236}">
                <a16:creationId xmlns:a16="http://schemas.microsoft.com/office/drawing/2014/main" id="{A7E35947-0664-7A34-CF17-70E7390D2D4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398592" y="3209416"/>
            <a:ext cx="216000" cy="216000"/>
          </a:xfrm>
          <a:prstGeom prst="rect">
            <a:avLst/>
          </a:prstGeom>
        </p:spPr>
      </p:pic>
      <p:sp>
        <p:nvSpPr>
          <p:cNvPr id="13" name="TextovéPole 12">
            <a:extLst>
              <a:ext uri="{FF2B5EF4-FFF2-40B4-BE49-F238E27FC236}">
                <a16:creationId xmlns:a16="http://schemas.microsoft.com/office/drawing/2014/main" id="{8339A9F0-7E4E-6449-0C1F-CECF41D4E0B0}"/>
              </a:ext>
            </a:extLst>
          </p:cNvPr>
          <p:cNvSpPr txBox="1"/>
          <p:nvPr/>
        </p:nvSpPr>
        <p:spPr>
          <a:xfrm>
            <a:off x="4621109" y="3163527"/>
            <a:ext cx="2150937" cy="307777"/>
          </a:xfrm>
          <a:prstGeom prst="rect">
            <a:avLst/>
          </a:prstGeom>
          <a:noFill/>
        </p:spPr>
        <p:txBody>
          <a:bodyPr wrap="square" rtlCol="0">
            <a:spAutoFit/>
          </a:bodyPr>
          <a:lstStyle/>
          <a:p>
            <a:r>
              <a:rPr lang="cs-CZ" sz="1400">
                <a:solidFill>
                  <a:srgbClr val="436AB3"/>
                </a:solidFill>
                <a:latin typeface="Tabac Sans" panose="02000000000000000000"/>
                <a:hlinkClick r:id="rId8">
                  <a:extLst>
                    <a:ext uri="{A12FA001-AC4F-418D-AE19-62706E023703}">
                      <ahyp:hlinkClr xmlns:ahyp="http://schemas.microsoft.com/office/drawing/2018/hyperlinkcolor" val="tx"/>
                    </a:ext>
                  </a:extLst>
                </a:hlinkClick>
              </a:rPr>
              <a:t>Study in </a:t>
            </a:r>
            <a:r>
              <a:rPr lang="cs-CZ" sz="1400" err="1">
                <a:solidFill>
                  <a:srgbClr val="436AB3"/>
                </a:solidFill>
                <a:latin typeface="Tabac Sans" panose="02000000000000000000"/>
                <a:hlinkClick r:id="rId8">
                  <a:extLst>
                    <a:ext uri="{A12FA001-AC4F-418D-AE19-62706E023703}">
                      <ahyp:hlinkClr xmlns:ahyp="http://schemas.microsoft.com/office/drawing/2018/hyperlinkcolor" val="tx"/>
                    </a:ext>
                  </a:extLst>
                </a:hlinkClick>
              </a:rPr>
              <a:t>Czechia</a:t>
            </a:r>
            <a:endParaRPr lang="en-GB" sz="1400">
              <a:solidFill>
                <a:srgbClr val="436AB3"/>
              </a:solidFill>
            </a:endParaRPr>
          </a:p>
        </p:txBody>
      </p:sp>
      <p:pic>
        <p:nvPicPr>
          <p:cNvPr id="14" name="Obrázek 13">
            <a:extLst>
              <a:ext uri="{FF2B5EF4-FFF2-40B4-BE49-F238E27FC236}">
                <a16:creationId xmlns:a16="http://schemas.microsoft.com/office/drawing/2014/main" id="{568C8CAA-C83D-EBCD-CFF8-2673CA868A02}"/>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4398592" y="3595963"/>
            <a:ext cx="216000" cy="216000"/>
          </a:xfrm>
          <a:prstGeom prst="rect">
            <a:avLst/>
          </a:prstGeom>
        </p:spPr>
      </p:pic>
      <p:sp>
        <p:nvSpPr>
          <p:cNvPr id="15" name="TextovéPole 14">
            <a:extLst>
              <a:ext uri="{FF2B5EF4-FFF2-40B4-BE49-F238E27FC236}">
                <a16:creationId xmlns:a16="http://schemas.microsoft.com/office/drawing/2014/main" id="{5741BDBB-B53D-2868-B315-7FD8D266CC8E}"/>
              </a:ext>
            </a:extLst>
          </p:cNvPr>
          <p:cNvSpPr txBox="1"/>
          <p:nvPr/>
        </p:nvSpPr>
        <p:spPr>
          <a:xfrm>
            <a:off x="4610688" y="3550074"/>
            <a:ext cx="1484702" cy="307777"/>
          </a:xfrm>
          <a:prstGeom prst="rect">
            <a:avLst/>
          </a:prstGeom>
          <a:noFill/>
        </p:spPr>
        <p:txBody>
          <a:bodyPr wrap="square" rtlCol="0">
            <a:spAutoFit/>
          </a:bodyPr>
          <a:lstStyle>
            <a:defPPr>
              <a:defRPr lang="cs-CZ"/>
            </a:defPPr>
            <a:lvl1pPr>
              <a:defRPr sz="1400">
                <a:solidFill>
                  <a:srgbClr val="436AB3"/>
                </a:solidFill>
                <a:latin typeface="Tabac Sans" panose="02000000000000000000"/>
              </a:defRPr>
            </a:lvl1pPr>
          </a:lstStyle>
          <a:p>
            <a:r>
              <a:rPr lang="cs-CZ">
                <a:hlinkClick r:id="rId10">
                  <a:extLst>
                    <a:ext uri="{A12FA001-AC4F-418D-AE19-62706E023703}">
                      <ahyp:hlinkClr xmlns:ahyp="http://schemas.microsoft.com/office/drawing/2018/hyperlinkcolor" val="tx"/>
                    </a:ext>
                  </a:extLst>
                </a:hlinkClick>
              </a:rPr>
              <a:t>Study in </a:t>
            </a:r>
            <a:r>
              <a:rPr lang="cs-CZ" err="1">
                <a:hlinkClick r:id="rId10">
                  <a:extLst>
                    <a:ext uri="{A12FA001-AC4F-418D-AE19-62706E023703}">
                      <ahyp:hlinkClr xmlns:ahyp="http://schemas.microsoft.com/office/drawing/2018/hyperlinkcolor" val="tx"/>
                    </a:ext>
                  </a:extLst>
                </a:hlinkClick>
              </a:rPr>
              <a:t>Czechia</a:t>
            </a:r>
            <a:endParaRPr lang="en-GB"/>
          </a:p>
        </p:txBody>
      </p:sp>
      <p:pic>
        <p:nvPicPr>
          <p:cNvPr id="16" name="Obrázek 15">
            <a:extLst>
              <a:ext uri="{FF2B5EF4-FFF2-40B4-BE49-F238E27FC236}">
                <a16:creationId xmlns:a16="http://schemas.microsoft.com/office/drawing/2014/main" id="{098F3AEA-7BB4-DB49-E34E-47A133DB9D32}"/>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4398592" y="3982509"/>
            <a:ext cx="216000" cy="216000"/>
          </a:xfrm>
          <a:prstGeom prst="rect">
            <a:avLst/>
          </a:prstGeom>
        </p:spPr>
      </p:pic>
      <p:sp>
        <p:nvSpPr>
          <p:cNvPr id="17" name="TextovéPole 16">
            <a:extLst>
              <a:ext uri="{FF2B5EF4-FFF2-40B4-BE49-F238E27FC236}">
                <a16:creationId xmlns:a16="http://schemas.microsoft.com/office/drawing/2014/main" id="{F850BEE6-F8E4-85CF-BBF3-B7DEC57C17FC}"/>
              </a:ext>
            </a:extLst>
          </p:cNvPr>
          <p:cNvSpPr txBox="1"/>
          <p:nvPr/>
        </p:nvSpPr>
        <p:spPr>
          <a:xfrm>
            <a:off x="4621109" y="3936706"/>
            <a:ext cx="1484702" cy="307777"/>
          </a:xfrm>
          <a:prstGeom prst="rect">
            <a:avLst/>
          </a:prstGeom>
          <a:noFill/>
        </p:spPr>
        <p:txBody>
          <a:bodyPr wrap="square" rtlCol="0">
            <a:spAutoFit/>
          </a:bodyPr>
          <a:lstStyle>
            <a:defPPr>
              <a:defRPr lang="cs-CZ"/>
            </a:defPPr>
            <a:lvl1pPr>
              <a:defRPr sz="1400">
                <a:solidFill>
                  <a:srgbClr val="436AB3"/>
                </a:solidFill>
                <a:latin typeface="Tabac Sans" panose="02000000000000000000"/>
              </a:defRPr>
            </a:lvl1pPr>
          </a:lstStyle>
          <a:p>
            <a:r>
              <a:rPr lang="cs-CZ">
                <a:hlinkClick r:id="rId12">
                  <a:extLst>
                    <a:ext uri="{A12FA001-AC4F-418D-AE19-62706E023703}">
                      <ahyp:hlinkClr xmlns:ahyp="http://schemas.microsoft.com/office/drawing/2018/hyperlinkcolor" val="tx"/>
                    </a:ext>
                  </a:extLst>
                </a:hlinkClick>
              </a:rPr>
              <a:t>Study in </a:t>
            </a:r>
            <a:r>
              <a:rPr lang="cs-CZ" err="1">
                <a:hlinkClick r:id="rId12">
                  <a:extLst>
                    <a:ext uri="{A12FA001-AC4F-418D-AE19-62706E023703}">
                      <ahyp:hlinkClr xmlns:ahyp="http://schemas.microsoft.com/office/drawing/2018/hyperlinkcolor" val="tx"/>
                    </a:ext>
                  </a:extLst>
                </a:hlinkClick>
              </a:rPr>
              <a:t>Czechia</a:t>
            </a:r>
            <a:endParaRPr lang="en-GB"/>
          </a:p>
        </p:txBody>
      </p:sp>
      <p:pic>
        <p:nvPicPr>
          <p:cNvPr id="18" name="Obrázek 17">
            <a:extLst>
              <a:ext uri="{FF2B5EF4-FFF2-40B4-BE49-F238E27FC236}">
                <a16:creationId xmlns:a16="http://schemas.microsoft.com/office/drawing/2014/main" id="{C74F1CBD-BDED-4D1B-2746-447CAD838AFD}"/>
              </a:ext>
            </a:extLst>
          </p:cNvPr>
          <p:cNvPicPr>
            <a:picLocks noChangeAspect="1"/>
          </p:cNvPicPr>
          <p:nvPr/>
        </p:nvPicPr>
        <p:blipFill>
          <a:blip r:embed="rId13">
            <a:extLst>
              <a:ext uri="{28A0092B-C50C-407E-A947-70E740481C1C}">
                <a14:useLocalDpi xmlns:a14="http://schemas.microsoft.com/office/drawing/2010/main" val="0"/>
              </a:ext>
            </a:extLst>
          </a:blip>
          <a:srcRect/>
          <a:stretch/>
        </p:blipFill>
        <p:spPr>
          <a:xfrm>
            <a:off x="4398592" y="2825640"/>
            <a:ext cx="216000" cy="216000"/>
          </a:xfrm>
          <a:prstGeom prst="rect">
            <a:avLst/>
          </a:prstGeom>
        </p:spPr>
      </p:pic>
      <p:sp>
        <p:nvSpPr>
          <p:cNvPr id="20" name="TextovéPole 19">
            <a:extLst>
              <a:ext uri="{FF2B5EF4-FFF2-40B4-BE49-F238E27FC236}">
                <a16:creationId xmlns:a16="http://schemas.microsoft.com/office/drawing/2014/main" id="{95641172-7AB3-4E61-F2AE-3D6F6F2DAD9C}"/>
              </a:ext>
            </a:extLst>
          </p:cNvPr>
          <p:cNvSpPr txBox="1"/>
          <p:nvPr/>
        </p:nvSpPr>
        <p:spPr>
          <a:xfrm>
            <a:off x="4621109" y="2779751"/>
            <a:ext cx="1541566" cy="307777"/>
          </a:xfrm>
          <a:prstGeom prst="rect">
            <a:avLst/>
          </a:prstGeom>
          <a:noFill/>
        </p:spPr>
        <p:txBody>
          <a:bodyPr wrap="square" rtlCol="0">
            <a:spAutoFit/>
          </a:bodyPr>
          <a:lstStyle/>
          <a:p>
            <a:r>
              <a:rPr lang="cs-CZ" sz="1400">
                <a:latin typeface="Tabac Sans" panose="02000000000000000000"/>
              </a:rPr>
              <a:t>info@studyin.cz</a:t>
            </a:r>
            <a:endParaRPr lang="en-GB" sz="1400"/>
          </a:p>
        </p:txBody>
      </p:sp>
      <p:pic>
        <p:nvPicPr>
          <p:cNvPr id="21" name="Obrázek 20" descr="Obsah obrázku černá, tma&#10;&#10;Popis byl vytvořen automaticky">
            <a:extLst>
              <a:ext uri="{FF2B5EF4-FFF2-40B4-BE49-F238E27FC236}">
                <a16:creationId xmlns:a16="http://schemas.microsoft.com/office/drawing/2014/main" id="{17BB7856-EBC3-BAE9-9AB1-47C4F83EB93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307486" y="3209416"/>
            <a:ext cx="216000" cy="216000"/>
          </a:xfrm>
          <a:prstGeom prst="rect">
            <a:avLst/>
          </a:prstGeom>
        </p:spPr>
      </p:pic>
      <p:pic>
        <p:nvPicPr>
          <p:cNvPr id="23" name="Obrázek 22">
            <a:extLst>
              <a:ext uri="{FF2B5EF4-FFF2-40B4-BE49-F238E27FC236}">
                <a16:creationId xmlns:a16="http://schemas.microsoft.com/office/drawing/2014/main" id="{E4B3E001-530F-9E77-3019-D62EFCCC3748}"/>
              </a:ext>
            </a:extLst>
          </p:cNvPr>
          <p:cNvPicPr>
            <a:picLocks noChangeAspect="1"/>
          </p:cNvPicPr>
          <p:nvPr/>
        </p:nvPicPr>
        <p:blipFill>
          <a:blip r:embed="rId14">
            <a:extLst>
              <a:ext uri="{28A0092B-C50C-407E-A947-70E740481C1C}">
                <a14:useLocalDpi xmlns:a14="http://schemas.microsoft.com/office/drawing/2010/main" val="0"/>
              </a:ext>
            </a:extLst>
          </a:blip>
          <a:srcRect/>
          <a:stretch/>
        </p:blipFill>
        <p:spPr>
          <a:xfrm>
            <a:off x="6307486" y="3595963"/>
            <a:ext cx="216000" cy="216000"/>
          </a:xfrm>
          <a:prstGeom prst="rect">
            <a:avLst/>
          </a:prstGeom>
        </p:spPr>
      </p:pic>
      <p:pic>
        <p:nvPicPr>
          <p:cNvPr id="25" name="Obrázek 24">
            <a:extLst>
              <a:ext uri="{FF2B5EF4-FFF2-40B4-BE49-F238E27FC236}">
                <a16:creationId xmlns:a16="http://schemas.microsoft.com/office/drawing/2014/main" id="{F2340869-BE88-62A6-9243-53E8DC8DF53B}"/>
              </a:ext>
            </a:extLst>
          </p:cNvPr>
          <p:cNvPicPr>
            <a:picLocks noChangeAspect="1"/>
          </p:cNvPicPr>
          <p:nvPr/>
        </p:nvPicPr>
        <p:blipFill>
          <a:blip r:embed="rId13">
            <a:extLst>
              <a:ext uri="{28A0092B-C50C-407E-A947-70E740481C1C}">
                <a14:useLocalDpi xmlns:a14="http://schemas.microsoft.com/office/drawing/2010/main" val="0"/>
              </a:ext>
            </a:extLst>
          </a:blip>
          <a:srcRect/>
          <a:stretch/>
        </p:blipFill>
        <p:spPr>
          <a:xfrm>
            <a:off x="6307486" y="2825640"/>
            <a:ext cx="216000" cy="216000"/>
          </a:xfrm>
          <a:prstGeom prst="rect">
            <a:avLst/>
          </a:prstGeom>
        </p:spPr>
      </p:pic>
      <p:sp>
        <p:nvSpPr>
          <p:cNvPr id="26" name="TextovéPole 25">
            <a:extLst>
              <a:ext uri="{FF2B5EF4-FFF2-40B4-BE49-F238E27FC236}">
                <a16:creationId xmlns:a16="http://schemas.microsoft.com/office/drawing/2014/main" id="{3774E944-703D-956F-DDCA-7CB2DCCD62E9}"/>
              </a:ext>
            </a:extLst>
          </p:cNvPr>
          <p:cNvSpPr txBox="1"/>
          <p:nvPr/>
        </p:nvSpPr>
        <p:spPr>
          <a:xfrm>
            <a:off x="6530002" y="2779751"/>
            <a:ext cx="1902377" cy="307777"/>
          </a:xfrm>
          <a:prstGeom prst="rect">
            <a:avLst/>
          </a:prstGeom>
          <a:noFill/>
        </p:spPr>
        <p:txBody>
          <a:bodyPr wrap="square" rtlCol="0">
            <a:spAutoFit/>
          </a:bodyPr>
          <a:lstStyle/>
          <a:p>
            <a:r>
              <a:rPr lang="cs-CZ" sz="1400">
                <a:latin typeface="Tabac Sans" panose="02000000000000000000"/>
              </a:rPr>
              <a:t>alumni@studyin.cz</a:t>
            </a:r>
            <a:endParaRPr lang="en-GB" sz="1400"/>
          </a:p>
        </p:txBody>
      </p:sp>
      <p:sp>
        <p:nvSpPr>
          <p:cNvPr id="27" name="TextovéPole 26">
            <a:extLst>
              <a:ext uri="{FF2B5EF4-FFF2-40B4-BE49-F238E27FC236}">
                <a16:creationId xmlns:a16="http://schemas.microsoft.com/office/drawing/2014/main" id="{4B978175-A0D9-76F7-AA37-DAB6EC34C647}"/>
              </a:ext>
            </a:extLst>
          </p:cNvPr>
          <p:cNvSpPr txBox="1"/>
          <p:nvPr/>
        </p:nvSpPr>
        <p:spPr>
          <a:xfrm>
            <a:off x="6520700" y="3163526"/>
            <a:ext cx="1396536" cy="307777"/>
          </a:xfrm>
          <a:prstGeom prst="rect">
            <a:avLst/>
          </a:prstGeom>
          <a:noFill/>
        </p:spPr>
        <p:txBody>
          <a:bodyPr wrap="square" rtlCol="0">
            <a:spAutoFit/>
          </a:bodyPr>
          <a:lstStyle>
            <a:defPPr>
              <a:defRPr lang="cs-CZ"/>
            </a:defPPr>
            <a:lvl1pPr>
              <a:defRPr sz="1400">
                <a:solidFill>
                  <a:srgbClr val="436AB3"/>
                </a:solidFill>
                <a:latin typeface="Tabac Sans" panose="02000000000000000000"/>
              </a:defRPr>
            </a:lvl1pPr>
          </a:lstStyle>
          <a:p>
            <a:r>
              <a:rPr lang="cs-CZ" err="1">
                <a:hlinkClick r:id="rId15">
                  <a:extLst>
                    <a:ext uri="{A12FA001-AC4F-418D-AE19-62706E023703}">
                      <ahyp:hlinkClr xmlns:ahyp="http://schemas.microsoft.com/office/drawing/2018/hyperlinkcolor" val="tx"/>
                    </a:ext>
                  </a:extLst>
                </a:hlinkClick>
              </a:rPr>
              <a:t>Czechia</a:t>
            </a:r>
            <a:r>
              <a:rPr lang="cs-CZ">
                <a:hlinkClick r:id="rId15">
                  <a:extLst>
                    <a:ext uri="{A12FA001-AC4F-418D-AE19-62706E023703}">
                      <ahyp:hlinkClr xmlns:ahyp="http://schemas.microsoft.com/office/drawing/2018/hyperlinkcolor" val="tx"/>
                    </a:ext>
                  </a:extLst>
                </a:hlinkClick>
              </a:rPr>
              <a:t> </a:t>
            </a:r>
            <a:r>
              <a:rPr lang="cs-CZ" err="1">
                <a:hlinkClick r:id="rId15">
                  <a:extLst>
                    <a:ext uri="{A12FA001-AC4F-418D-AE19-62706E023703}">
                      <ahyp:hlinkClr xmlns:ahyp="http://schemas.microsoft.com/office/drawing/2018/hyperlinkcolor" val="tx"/>
                    </a:ext>
                  </a:extLst>
                </a:hlinkClick>
              </a:rPr>
              <a:t>Alumni</a:t>
            </a:r>
            <a:endParaRPr lang="en-GB"/>
          </a:p>
        </p:txBody>
      </p:sp>
      <p:sp>
        <p:nvSpPr>
          <p:cNvPr id="28" name="TextovéPole 27">
            <a:extLst>
              <a:ext uri="{FF2B5EF4-FFF2-40B4-BE49-F238E27FC236}">
                <a16:creationId xmlns:a16="http://schemas.microsoft.com/office/drawing/2014/main" id="{FA1896F0-6450-7265-CF03-C8270BC38BFE}"/>
              </a:ext>
            </a:extLst>
          </p:cNvPr>
          <p:cNvSpPr txBox="1"/>
          <p:nvPr/>
        </p:nvSpPr>
        <p:spPr>
          <a:xfrm>
            <a:off x="6530002" y="3547301"/>
            <a:ext cx="1396536" cy="307777"/>
          </a:xfrm>
          <a:prstGeom prst="rect">
            <a:avLst/>
          </a:prstGeom>
          <a:noFill/>
        </p:spPr>
        <p:txBody>
          <a:bodyPr wrap="square" rtlCol="0">
            <a:spAutoFit/>
          </a:bodyPr>
          <a:lstStyle>
            <a:defPPr>
              <a:defRPr lang="cs-CZ"/>
            </a:defPPr>
            <a:lvl1pPr>
              <a:defRPr sz="1400">
                <a:solidFill>
                  <a:srgbClr val="436AB3"/>
                </a:solidFill>
                <a:latin typeface="Tabac Sans" panose="02000000000000000000"/>
              </a:defRPr>
            </a:lvl1pPr>
          </a:lstStyle>
          <a:p>
            <a:r>
              <a:rPr lang="cs-CZ" err="1">
                <a:hlinkClick r:id="rId16">
                  <a:extLst>
                    <a:ext uri="{A12FA001-AC4F-418D-AE19-62706E023703}">
                      <ahyp:hlinkClr xmlns:ahyp="http://schemas.microsoft.com/office/drawing/2018/hyperlinkcolor" val="tx"/>
                    </a:ext>
                  </a:extLst>
                </a:hlinkClick>
              </a:rPr>
              <a:t>Czechia</a:t>
            </a:r>
            <a:r>
              <a:rPr lang="cs-CZ">
                <a:hlinkClick r:id="rId16">
                  <a:extLst>
                    <a:ext uri="{A12FA001-AC4F-418D-AE19-62706E023703}">
                      <ahyp:hlinkClr xmlns:ahyp="http://schemas.microsoft.com/office/drawing/2018/hyperlinkcolor" val="tx"/>
                    </a:ext>
                  </a:extLst>
                </a:hlinkClick>
              </a:rPr>
              <a:t> </a:t>
            </a:r>
            <a:r>
              <a:rPr lang="cs-CZ" err="1">
                <a:hlinkClick r:id="rId16">
                  <a:extLst>
                    <a:ext uri="{A12FA001-AC4F-418D-AE19-62706E023703}">
                      <ahyp:hlinkClr xmlns:ahyp="http://schemas.microsoft.com/office/drawing/2018/hyperlinkcolor" val="tx"/>
                    </a:ext>
                  </a:extLst>
                </a:hlinkClick>
              </a:rPr>
              <a:t>Alumni</a:t>
            </a:r>
            <a:endParaRPr lang="en-GB"/>
          </a:p>
        </p:txBody>
      </p:sp>
      <p:pic>
        <p:nvPicPr>
          <p:cNvPr id="29" name="Obrázek 28">
            <a:extLst>
              <a:ext uri="{FF2B5EF4-FFF2-40B4-BE49-F238E27FC236}">
                <a16:creationId xmlns:a16="http://schemas.microsoft.com/office/drawing/2014/main" id="{E0365AAF-1C04-CB1E-71C1-1DA919412CE7}"/>
              </a:ext>
            </a:extLst>
          </p:cNvPr>
          <p:cNvPicPr>
            <a:picLocks noChangeAspect="1"/>
          </p:cNvPicPr>
          <p:nvPr/>
        </p:nvPicPr>
        <p:blipFill>
          <a:blip r:embed="rId17">
            <a:alphaModFix/>
            <a:extLst>
              <a:ext uri="{28A0092B-C50C-407E-A947-70E740481C1C}">
                <a14:useLocalDpi xmlns:a14="http://schemas.microsoft.com/office/drawing/2010/main" val="0"/>
              </a:ext>
            </a:extLst>
          </a:blip>
          <a:srcRect/>
          <a:stretch/>
        </p:blipFill>
        <p:spPr>
          <a:xfrm rot="1966498">
            <a:off x="9847114" y="4205031"/>
            <a:ext cx="3190426" cy="3197120"/>
          </a:xfrm>
          <a:prstGeom prst="rect">
            <a:avLst/>
          </a:prstGeom>
        </p:spPr>
      </p:pic>
      <p:pic>
        <p:nvPicPr>
          <p:cNvPr id="32" name="Obrázek 31" descr="Obsah obrázku design, Grafika, grafický design, červená&#10;&#10;Popis byl vytvořen automaticky">
            <a:extLst>
              <a:ext uri="{FF2B5EF4-FFF2-40B4-BE49-F238E27FC236}">
                <a16:creationId xmlns:a16="http://schemas.microsoft.com/office/drawing/2014/main" id="{DE7F9711-9EF6-AD9F-6D13-BE0C1F4E928F}"/>
              </a:ext>
            </a:extLst>
          </p:cNvPr>
          <p:cNvPicPr>
            <a:picLocks noChangeAspect="1"/>
          </p:cNvPicPr>
          <p:nvPr/>
        </p:nvPicPr>
        <p:blipFill rotWithShape="1">
          <a:blip r:embed="rId18">
            <a:extLst>
              <a:ext uri="{28A0092B-C50C-407E-A947-70E740481C1C}">
                <a14:useLocalDpi xmlns:a14="http://schemas.microsoft.com/office/drawing/2010/main" val="0"/>
              </a:ext>
            </a:extLst>
          </a:blip>
          <a:stretch/>
        </p:blipFill>
        <p:spPr>
          <a:xfrm>
            <a:off x="10342348" y="4961411"/>
            <a:ext cx="1675103" cy="1675103"/>
          </a:xfrm>
          <a:prstGeom prst="rect">
            <a:avLst/>
          </a:prstGeom>
        </p:spPr>
      </p:pic>
    </p:spTree>
    <p:extLst>
      <p:ext uri="{BB962C8B-B14F-4D97-AF65-F5344CB8AC3E}">
        <p14:creationId xmlns:p14="http://schemas.microsoft.com/office/powerpoint/2010/main" val="3787435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ázek 1">
            <a:extLst>
              <a:ext uri="{FF2B5EF4-FFF2-40B4-BE49-F238E27FC236}">
                <a16:creationId xmlns:a16="http://schemas.microsoft.com/office/drawing/2014/main" id="{EF20B71F-BF81-0D96-53E6-FF28C1B1570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0781" cy="6858000"/>
          </a:xfrm>
          <a:prstGeom prst="rect">
            <a:avLst/>
          </a:prstGeom>
        </p:spPr>
      </p:pic>
      <p:sp>
        <p:nvSpPr>
          <p:cNvPr id="3" name="Obdélník 2">
            <a:extLst>
              <a:ext uri="{FF2B5EF4-FFF2-40B4-BE49-F238E27FC236}">
                <a16:creationId xmlns:a16="http://schemas.microsoft.com/office/drawing/2014/main" id="{6037AF61-6D6F-E05A-FA2B-AC99E44455EA}"/>
              </a:ext>
            </a:extLst>
          </p:cNvPr>
          <p:cNvSpPr/>
          <p:nvPr/>
        </p:nvSpPr>
        <p:spPr>
          <a:xfrm>
            <a:off x="4161506" y="1920895"/>
            <a:ext cx="6183324" cy="1508105"/>
          </a:xfrm>
          <a:prstGeom prst="rect">
            <a:avLst/>
          </a:prstGeom>
        </p:spPr>
        <p:txBody>
          <a:bodyPr wrap="square">
            <a:spAutoFit/>
          </a:bodyPr>
          <a:lstStyle/>
          <a:p>
            <a:r>
              <a:rPr lang="cs-CZ" sz="4800">
                <a:solidFill>
                  <a:srgbClr val="426BB2"/>
                </a:solidFill>
                <a:latin typeface="Tabac Sans" panose="02000000000000000000" pitchFamily="50" charset="-18"/>
              </a:rPr>
              <a:t>Czechia is the</a:t>
            </a:r>
          </a:p>
          <a:p>
            <a:r>
              <a:rPr lang="cs-CZ" sz="4400" b="1" i="0">
                <a:effectLst/>
                <a:highlight>
                  <a:srgbClr val="FFFFFF"/>
                </a:highlight>
                <a:latin typeface="Tabac Sans" panose="02000000000000000000" pitchFamily="50" charset="-18"/>
                <a:ea typeface="Tabac Sans" panose="02000000000000000000" pitchFamily="50" charset="-18"/>
                <a:cs typeface="Tabac Sans" panose="02000000000000000000" pitchFamily="50" charset="-18"/>
              </a:rPr>
              <a:t>#</a:t>
            </a:r>
            <a:r>
              <a:rPr lang="cs-CZ" sz="4400" b="1">
                <a:latin typeface="Tabac Sans" panose="02000000000000000000" pitchFamily="50" charset="-18"/>
                <a:ea typeface="Tabac Sans" panose="02000000000000000000" pitchFamily="50" charset="-18"/>
                <a:cs typeface="Tabac Sans" panose="02000000000000000000" pitchFamily="50" charset="-18"/>
              </a:rPr>
              <a:t>smartchoice</a:t>
            </a:r>
            <a:endParaRPr lang="en-US" sz="4400" b="1">
              <a:latin typeface="Tabac Sans" panose="02000000000000000000" pitchFamily="50" charset="-18"/>
              <a:ea typeface="Tabac Sans" panose="02000000000000000000" pitchFamily="50" charset="-18"/>
              <a:cs typeface="Tabac Sans" panose="02000000000000000000" pitchFamily="50" charset="-18"/>
            </a:endParaRPr>
          </a:p>
        </p:txBody>
      </p:sp>
      <p:sp>
        <p:nvSpPr>
          <p:cNvPr id="4" name="Obdélník 3">
            <a:extLst>
              <a:ext uri="{FF2B5EF4-FFF2-40B4-BE49-F238E27FC236}">
                <a16:creationId xmlns:a16="http://schemas.microsoft.com/office/drawing/2014/main" id="{E740C010-CCB7-30C5-E696-657CDC23A205}"/>
              </a:ext>
            </a:extLst>
          </p:cNvPr>
          <p:cNvSpPr/>
          <p:nvPr/>
        </p:nvSpPr>
        <p:spPr>
          <a:xfrm>
            <a:off x="4161506" y="3581960"/>
            <a:ext cx="6266417" cy="830997"/>
          </a:xfrm>
          <a:prstGeom prst="rect">
            <a:avLst/>
          </a:prstGeom>
        </p:spPr>
        <p:txBody>
          <a:bodyPr wrap="square" lIns="91440" tIns="45720" rIns="91440" bIns="45720" anchor="t">
            <a:spAutoFit/>
          </a:bodyPr>
          <a:lstStyle/>
          <a:p>
            <a:r>
              <a:rPr lang="cs-CZ" sz="2400">
                <a:solidFill>
                  <a:srgbClr val="426BB2"/>
                </a:solidFill>
                <a:latin typeface="Tabac Sans Light" panose="02000000000000000000" pitchFamily="2" charset="-18"/>
                <a:ea typeface="Tabac Sans Light" panose="02000000000000000000" pitchFamily="2" charset="-18"/>
                <a:cs typeface="Tabac Sans Light" panose="02000000000000000000" pitchFamily="2" charset="-18"/>
              </a:rPr>
              <a:t>Thank you for your attention.</a:t>
            </a:r>
          </a:p>
          <a:p>
            <a:r>
              <a:rPr lang="en-GB" sz="2400">
                <a:solidFill>
                  <a:srgbClr val="426BB2"/>
                </a:solidFill>
                <a:latin typeface="Tabac Sans Light" panose="02000000000000000000" pitchFamily="2" charset="-18"/>
                <a:ea typeface="Tabac Sans Light" panose="02000000000000000000" pitchFamily="2" charset="-18"/>
                <a:cs typeface="Tabac Sans Light" panose="02000000000000000000" pitchFamily="2" charset="-18"/>
              </a:rPr>
              <a:t>Stay in touch on studyin@dzs.cz</a:t>
            </a:r>
          </a:p>
        </p:txBody>
      </p:sp>
      <p:pic>
        <p:nvPicPr>
          <p:cNvPr id="5" name="Obrázek 4">
            <a:extLst>
              <a:ext uri="{FF2B5EF4-FFF2-40B4-BE49-F238E27FC236}">
                <a16:creationId xmlns:a16="http://schemas.microsoft.com/office/drawing/2014/main" id="{B971FF0F-D0B5-4E17-3CA3-DA9C7D3EDC5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1487" y="5643136"/>
            <a:ext cx="3669026" cy="370317"/>
          </a:xfrm>
          <a:prstGeom prst="rect">
            <a:avLst/>
          </a:prstGeom>
        </p:spPr>
      </p:pic>
      <p:pic>
        <p:nvPicPr>
          <p:cNvPr id="6" name="Obrázek 5">
            <a:extLst>
              <a:ext uri="{FF2B5EF4-FFF2-40B4-BE49-F238E27FC236}">
                <a16:creationId xmlns:a16="http://schemas.microsoft.com/office/drawing/2014/main" id="{8E59E015-C701-DF27-177D-02E8B2631A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14830" y="876147"/>
            <a:ext cx="1260000" cy="1260000"/>
          </a:xfrm>
          <a:prstGeom prst="rect">
            <a:avLst/>
          </a:prstGeom>
        </p:spPr>
      </p:pic>
    </p:spTree>
    <p:extLst>
      <p:ext uri="{BB962C8B-B14F-4D97-AF65-F5344CB8AC3E}">
        <p14:creationId xmlns:p14="http://schemas.microsoft.com/office/powerpoint/2010/main" val="189030498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ovéPole 3">
            <a:extLst>
              <a:ext uri="{FF2B5EF4-FFF2-40B4-BE49-F238E27FC236}">
                <a16:creationId xmlns:a16="http://schemas.microsoft.com/office/drawing/2014/main" id="{A910F07A-BE83-6CD8-383B-693BE35A4A54}"/>
              </a:ext>
            </a:extLst>
          </p:cNvPr>
          <p:cNvSpPr txBox="1"/>
          <p:nvPr/>
        </p:nvSpPr>
        <p:spPr>
          <a:xfrm>
            <a:off x="1200214" y="729471"/>
            <a:ext cx="6603391" cy="1477328"/>
          </a:xfrm>
          <a:prstGeom prst="rect">
            <a:avLst/>
          </a:prstGeom>
          <a:noFill/>
        </p:spPr>
        <p:txBody>
          <a:bodyPr wrap="square" rtlCol="0">
            <a:spAutoFit/>
          </a:bodyPr>
          <a:lstStyle/>
          <a:p>
            <a:r>
              <a:rPr lang="en-US" sz="4500" b="1">
                <a:solidFill>
                  <a:srgbClr val="436AB3"/>
                </a:solidFill>
                <a:latin typeface="Tabac Sans" panose="02000000000000000000" pitchFamily="50" charset="-18"/>
                <a:ea typeface="Tabac Sans" panose="02000000000000000000" pitchFamily="50" charset="-18"/>
                <a:cs typeface="Tabac Sans" panose="02000000000000000000" pitchFamily="50" charset="-18"/>
              </a:rPr>
              <a:t>Czechia in the centre of the EU</a:t>
            </a:r>
          </a:p>
        </p:txBody>
      </p:sp>
      <p:graphicFrame>
        <p:nvGraphicFramePr>
          <p:cNvPr id="15" name="Tabulka 14">
            <a:extLst>
              <a:ext uri="{FF2B5EF4-FFF2-40B4-BE49-F238E27FC236}">
                <a16:creationId xmlns:a16="http://schemas.microsoft.com/office/drawing/2014/main" id="{3B0223F6-8D36-CF7F-0FFC-547730AA8DEF}"/>
              </a:ext>
            </a:extLst>
          </p:cNvPr>
          <p:cNvGraphicFramePr>
            <a:graphicFrameLocks noGrp="1"/>
          </p:cNvGraphicFramePr>
          <p:nvPr>
            <p:extLst>
              <p:ext uri="{D42A27DB-BD31-4B8C-83A1-F6EECF244321}">
                <p14:modId xmlns:p14="http://schemas.microsoft.com/office/powerpoint/2010/main" val="2110406472"/>
              </p:ext>
            </p:extLst>
          </p:nvPr>
        </p:nvGraphicFramePr>
        <p:xfrm>
          <a:off x="1204397" y="2397700"/>
          <a:ext cx="3419475" cy="3683134"/>
        </p:xfrm>
        <a:graphic>
          <a:graphicData uri="http://schemas.openxmlformats.org/drawingml/2006/table">
            <a:tbl>
              <a:tblPr bandRow="1">
                <a:tableStyleId>{5C22544A-7EE6-4342-B048-85BDC9FD1C3A}</a:tableStyleId>
              </a:tblPr>
              <a:tblGrid>
                <a:gridCol w="3419475">
                  <a:extLst>
                    <a:ext uri="{9D8B030D-6E8A-4147-A177-3AD203B41FA5}">
                      <a16:colId xmlns:a16="http://schemas.microsoft.com/office/drawing/2014/main" val="28547015"/>
                    </a:ext>
                  </a:extLst>
                </a:gridCol>
              </a:tblGrid>
              <a:tr h="0">
                <a:tc>
                  <a:txBody>
                    <a:bodyPr/>
                    <a:lstStyle/>
                    <a:p>
                      <a:pPr fontAlgn="base">
                        <a:lnSpc>
                          <a:spcPts val="1650"/>
                        </a:lnSpc>
                      </a:pPr>
                      <a:r>
                        <a:rPr lang="en-US" sz="1800" b="0" noProof="0">
                          <a:solidFill>
                            <a:srgbClr val="E22F27"/>
                          </a:solidFill>
                          <a:effectLst/>
                          <a:latin typeface="Tabac Sans SemiBold"/>
                        </a:rPr>
                        <a:t>Over 1,000</a:t>
                      </a:r>
                      <a:br>
                        <a:rPr lang="en-US" sz="1400" b="1" noProof="0">
                          <a:solidFill>
                            <a:srgbClr val="FFFFFF"/>
                          </a:solidFill>
                          <a:effectLst/>
                          <a:latin typeface="Tabac Sans SemiBold"/>
                        </a:rPr>
                      </a:br>
                      <a:r>
                        <a:rPr lang="en-US" sz="1400" b="0" noProof="0" err="1">
                          <a:solidFill>
                            <a:srgbClr val="000000"/>
                          </a:solidFill>
                          <a:effectLst/>
                          <a:latin typeface="Tabac Sans"/>
                        </a:rPr>
                        <a:t>programmes</a:t>
                      </a:r>
                      <a:r>
                        <a:rPr lang="en-US" sz="1400" b="0" noProof="0">
                          <a:solidFill>
                            <a:srgbClr val="000000"/>
                          </a:solidFill>
                          <a:effectLst/>
                          <a:latin typeface="Tabac Sans"/>
                        </a:rPr>
                        <a:t> in English</a:t>
                      </a:r>
                      <a:endParaRPr lang="en-US" b="1" noProof="0">
                        <a:solidFill>
                          <a:srgbClr val="FFFFFF"/>
                        </a:solidFill>
                        <a:effectLst/>
                        <a:latin typeface="Tabac Sans"/>
                      </a:endParaRPr>
                    </a:p>
                  </a:txBody>
                  <a:tcPr marL="35995" marT="71999" marB="71999">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9525" cap="flat" cmpd="sng" algn="ctr">
                      <a:solidFill>
                        <a:srgbClr val="E22F27"/>
                      </a:solidFill>
                      <a:prstDash val="solid"/>
                      <a:round/>
                      <a:headEnd type="none" w="med" len="med"/>
                      <a:tailEnd type="none" w="med" len="med"/>
                    </a:lnB>
                    <a:noFill/>
                  </a:tcPr>
                </a:tc>
                <a:extLst>
                  <a:ext uri="{0D108BD9-81ED-4DB2-BD59-A6C34878D82A}">
                    <a16:rowId xmlns:a16="http://schemas.microsoft.com/office/drawing/2014/main" val="2602265872"/>
                  </a:ext>
                </a:extLst>
              </a:tr>
              <a:tr h="0">
                <a:tc>
                  <a:txBody>
                    <a:bodyPr/>
                    <a:lstStyle/>
                    <a:p>
                      <a:pPr fontAlgn="base">
                        <a:lnSpc>
                          <a:spcPts val="1650"/>
                        </a:lnSpc>
                      </a:pPr>
                      <a:r>
                        <a:rPr lang="en-US" sz="1800" noProof="0">
                          <a:solidFill>
                            <a:srgbClr val="E22F27"/>
                          </a:solidFill>
                          <a:effectLst/>
                          <a:latin typeface="Tabac Sans SemiBold"/>
                        </a:rPr>
                        <a:t>TOP 12 most peaceful</a:t>
                      </a:r>
                      <a:br>
                        <a:rPr lang="en-US" sz="1400" noProof="0">
                          <a:effectLst/>
                          <a:latin typeface="Tabac Sans SemiBold"/>
                        </a:rPr>
                      </a:br>
                      <a:r>
                        <a:rPr lang="en-US" sz="1400" noProof="0">
                          <a:effectLst/>
                          <a:latin typeface="Tabac Sans"/>
                        </a:rPr>
                        <a:t>countries in the world</a:t>
                      </a:r>
                      <a:endParaRPr lang="en-US" noProof="0">
                        <a:effectLst/>
                        <a:latin typeface="Tabac Sans"/>
                      </a:endParaRPr>
                    </a:p>
                  </a:txBody>
                  <a:tcPr marL="35995" marT="71999" marB="71999">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E22F27"/>
                      </a:solidFill>
                      <a:prstDash val="solid"/>
                      <a:round/>
                      <a:headEnd type="none" w="med" len="med"/>
                      <a:tailEnd type="none" w="med" len="med"/>
                    </a:lnT>
                    <a:lnB w="9525" cap="flat" cmpd="sng" algn="ctr">
                      <a:solidFill>
                        <a:srgbClr val="E22F27"/>
                      </a:solidFill>
                      <a:prstDash val="solid"/>
                      <a:round/>
                      <a:headEnd type="none" w="med" len="med"/>
                      <a:tailEnd type="none" w="med" len="med"/>
                    </a:lnB>
                    <a:noFill/>
                  </a:tcPr>
                </a:tc>
                <a:extLst>
                  <a:ext uri="{0D108BD9-81ED-4DB2-BD59-A6C34878D82A}">
                    <a16:rowId xmlns:a16="http://schemas.microsoft.com/office/drawing/2014/main" val="4165296334"/>
                  </a:ext>
                </a:extLst>
              </a:tr>
              <a:tr h="0">
                <a:tc>
                  <a:txBody>
                    <a:bodyPr/>
                    <a:lstStyle/>
                    <a:p>
                      <a:pPr fontAlgn="base">
                        <a:lnSpc>
                          <a:spcPts val="1800"/>
                        </a:lnSpc>
                      </a:pPr>
                      <a:r>
                        <a:rPr lang="en-US" sz="1800" noProof="0">
                          <a:solidFill>
                            <a:srgbClr val="E22F27"/>
                          </a:solidFill>
                          <a:effectLst/>
                          <a:latin typeface="Tabac Sans SemiBold"/>
                        </a:rPr>
                        <a:t>3rd most affordable</a:t>
                      </a:r>
                      <a:br>
                        <a:rPr lang="en-US" sz="1400" noProof="0">
                          <a:effectLst/>
                          <a:latin typeface="Tabac Sans SemiBold"/>
                        </a:rPr>
                      </a:br>
                      <a:r>
                        <a:rPr lang="en-US" sz="1400" noProof="0">
                          <a:effectLst/>
                          <a:latin typeface="Tabac Sans"/>
                        </a:rPr>
                        <a:t>country in Europe</a:t>
                      </a:r>
                      <a:endParaRPr lang="en-US" noProof="0">
                        <a:effectLst/>
                        <a:latin typeface="Tabac Sans"/>
                      </a:endParaRPr>
                    </a:p>
                  </a:txBody>
                  <a:tcPr marL="35995" marT="71999" marB="71999">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E22F27"/>
                      </a:solidFill>
                      <a:prstDash val="solid"/>
                      <a:round/>
                      <a:headEnd type="none" w="med" len="med"/>
                      <a:tailEnd type="none" w="med" len="med"/>
                    </a:lnT>
                    <a:lnB w="9525" cap="flat" cmpd="sng" algn="ctr">
                      <a:solidFill>
                        <a:srgbClr val="E22F27"/>
                      </a:solidFill>
                      <a:prstDash val="solid"/>
                      <a:round/>
                      <a:headEnd type="none" w="med" len="med"/>
                      <a:tailEnd type="none" w="med" len="med"/>
                    </a:lnB>
                    <a:noFill/>
                  </a:tcPr>
                </a:tc>
                <a:extLst>
                  <a:ext uri="{0D108BD9-81ED-4DB2-BD59-A6C34878D82A}">
                    <a16:rowId xmlns:a16="http://schemas.microsoft.com/office/drawing/2014/main" val="3491801200"/>
                  </a:ext>
                </a:extLst>
              </a:tr>
              <a:tr h="0">
                <a:tc>
                  <a:txBody>
                    <a:bodyPr/>
                    <a:lstStyle/>
                    <a:p>
                      <a:pPr fontAlgn="base">
                        <a:lnSpc>
                          <a:spcPts val="1800"/>
                        </a:lnSpc>
                      </a:pPr>
                      <a:r>
                        <a:rPr lang="en-US" sz="1800" noProof="0">
                          <a:solidFill>
                            <a:srgbClr val="E22F27"/>
                          </a:solidFill>
                          <a:effectLst/>
                          <a:latin typeface="Tabac Sans SemiBold"/>
                        </a:rPr>
                        <a:t>Strategic location</a:t>
                      </a:r>
                      <a:br>
                        <a:rPr lang="en-US" sz="1400" noProof="0">
                          <a:effectLst/>
                          <a:latin typeface="Tabac Sans SemiBold"/>
                        </a:rPr>
                      </a:br>
                      <a:r>
                        <a:rPr lang="en-US" sz="1400" noProof="0">
                          <a:effectLst/>
                          <a:latin typeface="Tabac Sans"/>
                        </a:rPr>
                        <a:t>in the </a:t>
                      </a:r>
                      <a:r>
                        <a:rPr lang="en-US" sz="1400" noProof="0" err="1">
                          <a:effectLst/>
                          <a:latin typeface="Tabac Sans"/>
                        </a:rPr>
                        <a:t>centre</a:t>
                      </a:r>
                      <a:r>
                        <a:rPr lang="en-US" sz="1400" noProof="0">
                          <a:effectLst/>
                          <a:latin typeface="Tabac Sans"/>
                        </a:rPr>
                        <a:t> of Europe</a:t>
                      </a:r>
                      <a:endParaRPr lang="en-US" noProof="0">
                        <a:effectLst/>
                        <a:latin typeface="Tabac Sans"/>
                      </a:endParaRPr>
                    </a:p>
                  </a:txBody>
                  <a:tcPr marL="35995" marT="71999" marB="71999">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E22F27"/>
                      </a:solidFill>
                      <a:prstDash val="solid"/>
                      <a:round/>
                      <a:headEnd type="none" w="med" len="med"/>
                      <a:tailEnd type="none" w="med" len="med"/>
                    </a:lnT>
                    <a:lnB w="9525" cap="flat" cmpd="sng" algn="ctr">
                      <a:solidFill>
                        <a:srgbClr val="E22F27"/>
                      </a:solidFill>
                      <a:prstDash val="solid"/>
                      <a:round/>
                      <a:headEnd type="none" w="med" len="med"/>
                      <a:tailEnd type="none" w="med" len="med"/>
                    </a:lnB>
                    <a:noFill/>
                  </a:tcPr>
                </a:tc>
                <a:extLst>
                  <a:ext uri="{0D108BD9-81ED-4DB2-BD59-A6C34878D82A}">
                    <a16:rowId xmlns:a16="http://schemas.microsoft.com/office/drawing/2014/main" val="1862837063"/>
                  </a:ext>
                </a:extLst>
              </a:tr>
              <a:tr h="0">
                <a:tc>
                  <a:txBody>
                    <a:bodyPr/>
                    <a:lstStyle/>
                    <a:p>
                      <a:pPr fontAlgn="base">
                        <a:lnSpc>
                          <a:spcPts val="1800"/>
                        </a:lnSpc>
                      </a:pPr>
                      <a:r>
                        <a:rPr lang="en-US" sz="1800" noProof="0">
                          <a:solidFill>
                            <a:srgbClr val="E22F27"/>
                          </a:solidFill>
                          <a:effectLst/>
                          <a:latin typeface="Tabac Sans SemiBold"/>
                        </a:rPr>
                        <a:t>Possibility to work</a:t>
                      </a:r>
                      <a:br>
                        <a:rPr lang="en-US" sz="1400" noProof="0">
                          <a:effectLst/>
                          <a:latin typeface="Tabac Sans SemiBold"/>
                        </a:rPr>
                      </a:br>
                      <a:r>
                        <a:rPr lang="en-US" sz="1400" noProof="0">
                          <a:effectLst/>
                          <a:latin typeface="Tabac Sans"/>
                        </a:rPr>
                        <a:t>during studies</a:t>
                      </a:r>
                      <a:endParaRPr lang="en-US" noProof="0">
                        <a:effectLst/>
                        <a:latin typeface="Tabac Sans"/>
                      </a:endParaRPr>
                    </a:p>
                  </a:txBody>
                  <a:tcPr marL="35995" marT="71999" marB="71999">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E22F27"/>
                      </a:solidFill>
                      <a:prstDash val="solid"/>
                      <a:round/>
                      <a:headEnd type="none" w="med" len="med"/>
                      <a:tailEnd type="none" w="med" len="med"/>
                    </a:lnT>
                    <a:lnB w="9525" cap="flat" cmpd="sng" algn="ctr">
                      <a:solidFill>
                        <a:srgbClr val="E22F27"/>
                      </a:solidFill>
                      <a:prstDash val="solid"/>
                      <a:round/>
                      <a:headEnd type="none" w="med" len="med"/>
                      <a:tailEnd type="none" w="med" len="med"/>
                    </a:lnB>
                    <a:noFill/>
                  </a:tcPr>
                </a:tc>
                <a:extLst>
                  <a:ext uri="{0D108BD9-81ED-4DB2-BD59-A6C34878D82A}">
                    <a16:rowId xmlns:a16="http://schemas.microsoft.com/office/drawing/2014/main" val="3396096703"/>
                  </a:ext>
                </a:extLst>
              </a:tr>
              <a:tr h="0">
                <a:tc>
                  <a:txBody>
                    <a:bodyPr/>
                    <a:lstStyle/>
                    <a:p>
                      <a:pPr fontAlgn="base">
                        <a:lnSpc>
                          <a:spcPts val="1800"/>
                        </a:lnSpc>
                      </a:pPr>
                      <a:r>
                        <a:rPr lang="en-US" sz="1800" noProof="0">
                          <a:solidFill>
                            <a:srgbClr val="E22F27"/>
                          </a:solidFill>
                          <a:effectLst/>
                          <a:latin typeface="Tabac Sans SemiBold"/>
                        </a:rPr>
                        <a:t>National alumni </a:t>
                      </a:r>
                      <a:r>
                        <a:rPr lang="en-US" sz="1800" noProof="0" err="1">
                          <a:solidFill>
                            <a:srgbClr val="E22F27"/>
                          </a:solidFill>
                          <a:effectLst/>
                          <a:latin typeface="Tabac Sans SemiBold"/>
                        </a:rPr>
                        <a:t>programme</a:t>
                      </a:r>
                      <a:br>
                        <a:rPr lang="en-US" sz="1400" noProof="0">
                          <a:effectLst/>
                          <a:latin typeface="Tabac Sans SemiBold"/>
                        </a:rPr>
                      </a:br>
                      <a:r>
                        <a:rPr lang="en-US" sz="1400" noProof="0">
                          <a:effectLst/>
                          <a:latin typeface="Tabac Sans"/>
                        </a:rPr>
                        <a:t>for all international students and graduates</a:t>
                      </a:r>
                      <a:endParaRPr lang="en-US" noProof="0">
                        <a:effectLst/>
                        <a:latin typeface="Tabac Sans"/>
                      </a:endParaRPr>
                    </a:p>
                  </a:txBody>
                  <a:tcPr marL="35995" marT="71999" marB="71999">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E22F27"/>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2238897612"/>
                  </a:ext>
                </a:extLst>
              </a:tr>
            </a:tbl>
          </a:graphicData>
        </a:graphic>
      </p:graphicFrame>
      <p:pic>
        <p:nvPicPr>
          <p:cNvPr id="2" name="Picture 1">
            <a:extLst>
              <a:ext uri="{FF2B5EF4-FFF2-40B4-BE49-F238E27FC236}">
                <a16:creationId xmlns:a16="http://schemas.microsoft.com/office/drawing/2014/main" id="{A2A7D353-1B83-36F8-F73D-35AA9270F6D6}"/>
              </a:ext>
            </a:extLst>
          </p:cNvPr>
          <p:cNvPicPr>
            <a:picLocks noChangeAspect="1"/>
          </p:cNvPicPr>
          <p:nvPr/>
        </p:nvPicPr>
        <p:blipFill>
          <a:blip r:embed="rId3"/>
          <a:stretch>
            <a:fillRect/>
          </a:stretch>
        </p:blipFill>
        <p:spPr>
          <a:xfrm>
            <a:off x="5906347" y="1465385"/>
            <a:ext cx="6287736" cy="5392615"/>
          </a:xfrm>
          <a:prstGeom prst="rect">
            <a:avLst/>
          </a:prstGeom>
        </p:spPr>
      </p:pic>
    </p:spTree>
    <p:extLst>
      <p:ext uri="{BB962C8B-B14F-4D97-AF65-F5344CB8AC3E}">
        <p14:creationId xmlns:p14="http://schemas.microsoft.com/office/powerpoint/2010/main" val="318932721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Tabulka 12">
            <a:extLst>
              <a:ext uri="{FF2B5EF4-FFF2-40B4-BE49-F238E27FC236}">
                <a16:creationId xmlns:a16="http://schemas.microsoft.com/office/drawing/2014/main" id="{69A7E2CF-B2C8-47DA-0513-CAE96B29F9B9}"/>
              </a:ext>
            </a:extLst>
          </p:cNvPr>
          <p:cNvGraphicFramePr>
            <a:graphicFrameLocks noGrp="1"/>
          </p:cNvGraphicFramePr>
          <p:nvPr>
            <p:extLst>
              <p:ext uri="{D42A27DB-BD31-4B8C-83A1-F6EECF244321}">
                <p14:modId xmlns:p14="http://schemas.microsoft.com/office/powerpoint/2010/main" val="3071163918"/>
              </p:ext>
            </p:extLst>
          </p:nvPr>
        </p:nvGraphicFramePr>
        <p:xfrm>
          <a:off x="7820956" y="2181848"/>
          <a:ext cx="2808000" cy="141708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1078969386"/>
                    </a:ext>
                  </a:extLst>
                </a:gridCol>
                <a:gridCol w="2088000">
                  <a:extLst>
                    <a:ext uri="{9D8B030D-6E8A-4147-A177-3AD203B41FA5}">
                      <a16:colId xmlns:a16="http://schemas.microsoft.com/office/drawing/2014/main" val="175845308"/>
                    </a:ext>
                  </a:extLst>
                </a:gridCol>
              </a:tblGrid>
              <a:tr h="216000">
                <a:tc gridSpan="2">
                  <a:txBody>
                    <a:bodyPr/>
                    <a:lstStyle/>
                    <a:p>
                      <a:pPr algn="l"/>
                      <a:r>
                        <a:rPr lang="cs-CZ" sz="1400">
                          <a:solidFill>
                            <a:schemeClr val="tx1"/>
                          </a:solidFill>
                          <a:latin typeface="Tabac Sans" panose="02000000000000000000" pitchFamily="2" charset="-18"/>
                          <a:ea typeface="Tabac Sans" panose="02000000000000000000" pitchFamily="2" charset="-18"/>
                          <a:cs typeface="Tabac Sans" panose="02000000000000000000" pitchFamily="2" charset="-18"/>
                        </a:rPr>
                        <a:t>PUBLIC TRANSPORT</a:t>
                      </a:r>
                      <a:br>
                        <a:rPr lang="cs-CZ" sz="1400">
                          <a:solidFill>
                            <a:schemeClr val="tx1"/>
                          </a:solidFill>
                          <a:latin typeface="Tabac Sans" panose="02000000000000000000" pitchFamily="2" charset="-18"/>
                          <a:ea typeface="Tabac Sans" panose="02000000000000000000" pitchFamily="2" charset="-18"/>
                          <a:cs typeface="Tabac Sans" panose="02000000000000000000" pitchFamily="2" charset="-18"/>
                        </a:rPr>
                      </a:br>
                      <a:r>
                        <a:rPr lang="cs-CZ" sz="1400">
                          <a:solidFill>
                            <a:schemeClr val="tx1"/>
                          </a:solidFill>
                          <a:latin typeface="Tabac Sans" panose="02000000000000000000" pitchFamily="2" charset="-18"/>
                          <a:ea typeface="Tabac Sans" panose="02000000000000000000" pitchFamily="2" charset="-18"/>
                          <a:cs typeface="Tabac Sans" panose="02000000000000000000" pitchFamily="2" charset="-18"/>
                        </a:rPr>
                        <a:t>PRICES</a:t>
                      </a:r>
                    </a:p>
                  </a:txBody>
                  <a:tcPr marL="0" marB="108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E22F27"/>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lang="cs-CZ" sz="1200">
                        <a:latin typeface="Tabac Sans" panose="02000000000000000000" pitchFamily="2" charset="-18"/>
                        <a:ea typeface="Tabac Sans" panose="02000000000000000000" pitchFamily="2" charset="-18"/>
                        <a:cs typeface="Tabac Sans" panose="02000000000000000000" pitchFamily="2" charset="-18"/>
                      </a:endParaRPr>
                    </a:p>
                  </a:txBody>
                  <a:tcPr/>
                </a:tc>
                <a:extLst>
                  <a:ext uri="{0D108BD9-81ED-4DB2-BD59-A6C34878D82A}">
                    <a16:rowId xmlns:a16="http://schemas.microsoft.com/office/drawing/2014/main" val="3419886536"/>
                  </a:ext>
                </a:extLst>
              </a:tr>
              <a:tr h="216000">
                <a:tc>
                  <a:txBody>
                    <a:bodyPr/>
                    <a:lstStyle/>
                    <a:p>
                      <a:pPr algn="l"/>
                      <a:r>
                        <a:rPr lang="cs-CZ" sz="1800" b="1">
                          <a:solidFill>
                            <a:srgbClr val="436AB3"/>
                          </a:solidFill>
                          <a:latin typeface="Tabac Sans" panose="02000000000000000000" pitchFamily="2" charset="-18"/>
                          <a:ea typeface="Tabac Sans" panose="02000000000000000000" pitchFamily="2" charset="-18"/>
                          <a:cs typeface="Tabac Sans" panose="02000000000000000000" pitchFamily="2" charset="-18"/>
                        </a:rPr>
                        <a:t>1 EUR</a:t>
                      </a: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2F27"/>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cs-CZ" sz="1200">
                          <a:latin typeface="Tabac Sans" panose="02000000000000000000" pitchFamily="2" charset="-18"/>
                          <a:ea typeface="Tabac Sans" panose="02000000000000000000" pitchFamily="2" charset="-18"/>
                          <a:cs typeface="Tabac Sans" panose="02000000000000000000" pitchFamily="2" charset="-18"/>
                        </a:rPr>
                        <a:t>one-way ticket</a:t>
                      </a:r>
                    </a:p>
                  </a:txBody>
                  <a:tcPr marL="108000" marR="36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2F27"/>
                      </a:solidFill>
                      <a:prstDash val="solid"/>
                      <a:round/>
                      <a:headEnd type="none" w="med" len="med"/>
                      <a:tailEnd type="none" w="med" len="med"/>
                    </a:lnT>
                    <a:lnB w="12700" cap="flat" cmpd="sng" algn="ctr">
                      <a:solidFill>
                        <a:srgbClr val="E22F27"/>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36814034"/>
                  </a:ext>
                </a:extLst>
              </a:tr>
              <a:tr h="216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800" b="1">
                          <a:solidFill>
                            <a:srgbClr val="436AB3"/>
                          </a:solidFill>
                          <a:latin typeface="Tabac Sans" panose="02000000000000000000" pitchFamily="2" charset="-18"/>
                          <a:ea typeface="Tabac Sans" panose="02000000000000000000" pitchFamily="2" charset="-18"/>
                          <a:cs typeface="Tabac Sans" panose="02000000000000000000" pitchFamily="2" charset="-18"/>
                        </a:rPr>
                        <a:t>8 EUR</a:t>
                      </a: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cs-CZ" sz="1200">
                          <a:latin typeface="Tabac Sans"/>
                          <a:cs typeface="Calibri"/>
                        </a:rPr>
                        <a:t>monthly student ticket</a:t>
                      </a:r>
                      <a:endParaRPr lang="cs-CZ" sz="1200">
                        <a:latin typeface="Tabac Sans" panose="02000000000000000000" pitchFamily="2" charset="-18"/>
                        <a:ea typeface="Tabac Sans" panose="02000000000000000000" pitchFamily="2" charset="-18"/>
                        <a:cs typeface="Tabac Sans" panose="02000000000000000000" pitchFamily="2" charset="-18"/>
                      </a:endParaRPr>
                    </a:p>
                  </a:txBody>
                  <a:tcPr marL="108000" marR="36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2F27"/>
                      </a:solidFill>
                      <a:prstDash val="sysDot"/>
                      <a:round/>
                      <a:headEnd type="none" w="med" len="med"/>
                      <a:tailEnd type="none" w="med" len="med"/>
                    </a:lnT>
                    <a:lnB w="12700" cap="flat" cmpd="sng" algn="ctr">
                      <a:solidFill>
                        <a:srgbClr val="E22F27"/>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64311688"/>
                  </a:ext>
                </a:extLst>
              </a:tr>
            </a:tbl>
          </a:graphicData>
        </a:graphic>
      </p:graphicFrame>
      <p:graphicFrame>
        <p:nvGraphicFramePr>
          <p:cNvPr id="8" name="Tabulka 7">
            <a:extLst>
              <a:ext uri="{FF2B5EF4-FFF2-40B4-BE49-F238E27FC236}">
                <a16:creationId xmlns:a16="http://schemas.microsoft.com/office/drawing/2014/main" id="{8F34C054-1C3C-DA7A-FFFD-7CA270637CC0}"/>
              </a:ext>
            </a:extLst>
          </p:cNvPr>
          <p:cNvGraphicFramePr>
            <a:graphicFrameLocks noGrp="1"/>
          </p:cNvGraphicFramePr>
          <p:nvPr>
            <p:extLst>
              <p:ext uri="{D42A27DB-BD31-4B8C-83A1-F6EECF244321}">
                <p14:modId xmlns:p14="http://schemas.microsoft.com/office/powerpoint/2010/main" val="1202123818"/>
              </p:ext>
            </p:extLst>
          </p:nvPr>
        </p:nvGraphicFramePr>
        <p:xfrm>
          <a:off x="784822" y="2193334"/>
          <a:ext cx="2808000" cy="1599960"/>
        </p:xfrm>
        <a:graphic>
          <a:graphicData uri="http://schemas.openxmlformats.org/drawingml/2006/table">
            <a:tbl>
              <a:tblPr firstRow="1" bandRow="1">
                <a:tableStyleId>{5C22544A-7EE6-4342-B048-85BDC9FD1C3A}</a:tableStyleId>
              </a:tblPr>
              <a:tblGrid>
                <a:gridCol w="1008000">
                  <a:extLst>
                    <a:ext uri="{9D8B030D-6E8A-4147-A177-3AD203B41FA5}">
                      <a16:colId xmlns:a16="http://schemas.microsoft.com/office/drawing/2014/main" val="1078969386"/>
                    </a:ext>
                  </a:extLst>
                </a:gridCol>
                <a:gridCol w="1800000">
                  <a:extLst>
                    <a:ext uri="{9D8B030D-6E8A-4147-A177-3AD203B41FA5}">
                      <a16:colId xmlns:a16="http://schemas.microsoft.com/office/drawing/2014/main" val="175845308"/>
                    </a:ext>
                  </a:extLst>
                </a:gridCol>
              </a:tblGrid>
              <a:tr h="216000">
                <a:tc gridSpan="2">
                  <a:txBody>
                    <a:bodyPr/>
                    <a:lstStyle/>
                    <a:p>
                      <a:pPr algn="l"/>
                      <a:r>
                        <a:rPr lang="cs-CZ" sz="1400">
                          <a:solidFill>
                            <a:schemeClr val="tx1"/>
                          </a:solidFill>
                          <a:latin typeface="Tabac Sans" panose="02000000000000000000" pitchFamily="2" charset="-18"/>
                          <a:ea typeface="Tabac Sans" panose="02000000000000000000" pitchFamily="2" charset="-18"/>
                          <a:cs typeface="Tabac Sans" panose="02000000000000000000" pitchFamily="2" charset="-18"/>
                        </a:rPr>
                        <a:t>HOUSING</a:t>
                      </a:r>
                    </a:p>
                    <a:p>
                      <a:pPr algn="l"/>
                      <a:r>
                        <a:rPr lang="cs-CZ" sz="1400">
                          <a:solidFill>
                            <a:schemeClr val="tx1"/>
                          </a:solidFill>
                          <a:latin typeface="Tabac Sans" panose="02000000000000000000" pitchFamily="2" charset="-18"/>
                          <a:ea typeface="Tabac Sans" panose="02000000000000000000" pitchFamily="2" charset="-18"/>
                          <a:cs typeface="Tabac Sans" panose="02000000000000000000" pitchFamily="2" charset="-18"/>
                        </a:rPr>
                        <a:t>PRICES</a:t>
                      </a:r>
                    </a:p>
                  </a:txBody>
                  <a:tcPr marL="0" marB="108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E22F27"/>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lang="cs-CZ" sz="1200">
                        <a:latin typeface="Tabac Sans" panose="02000000000000000000" pitchFamily="2" charset="-18"/>
                        <a:ea typeface="Tabac Sans" panose="02000000000000000000" pitchFamily="2" charset="-18"/>
                        <a:cs typeface="Tabac Sans" panose="02000000000000000000" pitchFamily="2" charset="-18"/>
                      </a:endParaRPr>
                    </a:p>
                  </a:txBody>
                  <a:tcPr/>
                </a:tc>
                <a:extLst>
                  <a:ext uri="{0D108BD9-81ED-4DB2-BD59-A6C34878D82A}">
                    <a16:rowId xmlns:a16="http://schemas.microsoft.com/office/drawing/2014/main" val="3419886536"/>
                  </a:ext>
                </a:extLst>
              </a:tr>
              <a:tr h="216000">
                <a:tc>
                  <a:txBody>
                    <a:bodyPr/>
                    <a:lstStyle/>
                    <a:p>
                      <a:pPr algn="l"/>
                      <a:r>
                        <a:rPr lang="cs-CZ" sz="1800" b="1">
                          <a:solidFill>
                            <a:srgbClr val="436AB3"/>
                          </a:solidFill>
                          <a:latin typeface="Tabac Sans" panose="02000000000000000000" pitchFamily="2" charset="-18"/>
                          <a:ea typeface="Tabac Sans" panose="02000000000000000000" pitchFamily="2" charset="-18"/>
                          <a:cs typeface="Tabac Sans" panose="02000000000000000000" pitchFamily="2" charset="-18"/>
                        </a:rPr>
                        <a:t>190 EUR</a:t>
                      </a: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2F27"/>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200">
                          <a:latin typeface="Tabac Sans" panose="02000000000000000000" pitchFamily="2" charset="-18"/>
                          <a:ea typeface="Tabac Sans" panose="02000000000000000000" pitchFamily="2" charset="-18"/>
                          <a:cs typeface="Tabac Sans" panose="02000000000000000000" pitchFamily="2" charset="-18"/>
                        </a:rPr>
                        <a:t>per month for a student</a:t>
                      </a:r>
                      <a:br>
                        <a:rPr lang="cs-CZ" sz="1200">
                          <a:latin typeface="Tabac Sans" panose="02000000000000000000" pitchFamily="2" charset="-18"/>
                          <a:ea typeface="Tabac Sans" panose="02000000000000000000" pitchFamily="2" charset="-18"/>
                          <a:cs typeface="Tabac Sans" panose="02000000000000000000" pitchFamily="2" charset="-18"/>
                        </a:rPr>
                      </a:br>
                      <a:r>
                        <a:rPr lang="en-US" sz="1200">
                          <a:latin typeface="Tabac Sans" panose="02000000000000000000" pitchFamily="2" charset="-18"/>
                          <a:ea typeface="Tabac Sans" panose="02000000000000000000" pitchFamily="2" charset="-18"/>
                          <a:cs typeface="Tabac Sans" panose="02000000000000000000" pitchFamily="2" charset="-18"/>
                        </a:rPr>
                        <a:t>dorm</a:t>
                      </a:r>
                      <a:endParaRPr lang="cs-CZ" sz="1200">
                        <a:latin typeface="Tabac Sans" panose="02000000000000000000" pitchFamily="2" charset="-18"/>
                        <a:ea typeface="Tabac Sans" panose="02000000000000000000" pitchFamily="2" charset="-18"/>
                        <a:cs typeface="Tabac Sans" panose="02000000000000000000" pitchFamily="2" charset="-18"/>
                      </a:endParaRPr>
                    </a:p>
                  </a:txBody>
                  <a:tcPr marL="108000" marR="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2F27"/>
                      </a:solidFill>
                      <a:prstDash val="solid"/>
                      <a:round/>
                      <a:headEnd type="none" w="med" len="med"/>
                      <a:tailEnd type="none" w="med" len="med"/>
                    </a:lnT>
                    <a:lnB w="12700" cap="flat" cmpd="sng" algn="ctr">
                      <a:solidFill>
                        <a:srgbClr val="E22F27"/>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36814034"/>
                  </a:ext>
                </a:extLst>
              </a:tr>
              <a:tr h="216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800" b="1">
                          <a:solidFill>
                            <a:srgbClr val="436AB3"/>
                          </a:solidFill>
                          <a:latin typeface="Tabac Sans" panose="02000000000000000000" pitchFamily="2" charset="-18"/>
                          <a:ea typeface="Tabac Sans" panose="02000000000000000000" pitchFamily="2" charset="-18"/>
                          <a:cs typeface="Tabac Sans" panose="02000000000000000000" pitchFamily="2" charset="-18"/>
                        </a:rPr>
                        <a:t>290 EUR</a:t>
                      </a: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cs-CZ" sz="1200">
                          <a:latin typeface="Tabac Sans"/>
                          <a:cs typeface="Calibri"/>
                        </a:rPr>
                        <a:t>per month for a </a:t>
                      </a:r>
                      <a:r>
                        <a:rPr lang="cs-CZ" sz="1200">
                          <a:solidFill>
                            <a:srgbClr val="000000"/>
                          </a:solidFill>
                          <a:latin typeface="Tabac Sans"/>
                          <a:cs typeface="Calibri"/>
                        </a:rPr>
                        <a:t>room</a:t>
                      </a:r>
                      <a:br>
                        <a:rPr lang="cs-CZ" sz="1200">
                          <a:solidFill>
                            <a:srgbClr val="000000"/>
                          </a:solidFill>
                          <a:latin typeface="Tabac Sans"/>
                          <a:cs typeface="Calibri"/>
                        </a:rPr>
                      </a:br>
                      <a:r>
                        <a:rPr lang="cs-CZ" sz="1200">
                          <a:latin typeface="Tabac Sans"/>
                          <a:cs typeface="Calibri"/>
                        </a:rPr>
                        <a:t>in a shared flat</a:t>
                      </a:r>
                      <a:endParaRPr lang="cs-CZ" sz="1200">
                        <a:latin typeface="Tabac Sans" panose="02000000000000000000" pitchFamily="2" charset="-18"/>
                        <a:ea typeface="Tabac Sans" panose="02000000000000000000" pitchFamily="2" charset="-18"/>
                        <a:cs typeface="Tabac Sans" panose="02000000000000000000" pitchFamily="2" charset="-18"/>
                      </a:endParaRPr>
                    </a:p>
                  </a:txBody>
                  <a:tcPr marL="108000" marR="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2F27"/>
                      </a:solidFill>
                      <a:prstDash val="sysDot"/>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64311688"/>
                  </a:ext>
                </a:extLst>
              </a:tr>
            </a:tbl>
          </a:graphicData>
        </a:graphic>
      </p:graphicFrame>
      <p:graphicFrame>
        <p:nvGraphicFramePr>
          <p:cNvPr id="10" name="Tabulka 9">
            <a:extLst>
              <a:ext uri="{FF2B5EF4-FFF2-40B4-BE49-F238E27FC236}">
                <a16:creationId xmlns:a16="http://schemas.microsoft.com/office/drawing/2014/main" id="{918B35E6-7741-D8E2-3C1D-08BDE388CEAF}"/>
              </a:ext>
            </a:extLst>
          </p:cNvPr>
          <p:cNvGraphicFramePr>
            <a:graphicFrameLocks noGrp="1"/>
          </p:cNvGraphicFramePr>
          <p:nvPr>
            <p:extLst>
              <p:ext uri="{D42A27DB-BD31-4B8C-83A1-F6EECF244321}">
                <p14:modId xmlns:p14="http://schemas.microsoft.com/office/powerpoint/2010/main" val="1770685200"/>
              </p:ext>
            </p:extLst>
          </p:nvPr>
        </p:nvGraphicFramePr>
        <p:xfrm>
          <a:off x="4202694" y="2193334"/>
          <a:ext cx="2952000" cy="183540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1078969386"/>
                    </a:ext>
                  </a:extLst>
                </a:gridCol>
                <a:gridCol w="2232000">
                  <a:extLst>
                    <a:ext uri="{9D8B030D-6E8A-4147-A177-3AD203B41FA5}">
                      <a16:colId xmlns:a16="http://schemas.microsoft.com/office/drawing/2014/main" val="175845308"/>
                    </a:ext>
                  </a:extLst>
                </a:gridCol>
              </a:tblGrid>
              <a:tr h="216000">
                <a:tc gridSpan="2">
                  <a:txBody>
                    <a:bodyPr/>
                    <a:lstStyle/>
                    <a:p>
                      <a:pPr algn="l"/>
                      <a:r>
                        <a:rPr lang="cs-CZ" sz="1400">
                          <a:solidFill>
                            <a:schemeClr val="tx1"/>
                          </a:solidFill>
                          <a:latin typeface="Tabac Sans"/>
                          <a:ea typeface="Tabac Sans"/>
                          <a:cs typeface="Tabac Sans"/>
                        </a:rPr>
                        <a:t>FOOD AND DRINKS</a:t>
                      </a:r>
                    </a:p>
                    <a:p>
                      <a:pPr algn="l"/>
                      <a:r>
                        <a:rPr lang="cs-CZ" sz="1400">
                          <a:solidFill>
                            <a:schemeClr val="tx1"/>
                          </a:solidFill>
                          <a:latin typeface="Tabac Sans"/>
                          <a:ea typeface="Tabac Sans"/>
                          <a:cs typeface="Tabac Sans"/>
                        </a:rPr>
                        <a:t>PRICES</a:t>
                      </a:r>
                    </a:p>
                  </a:txBody>
                  <a:tcPr marL="0" marB="108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E22F27"/>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lang="cs-CZ" sz="1200">
                        <a:latin typeface="Tabac Sans" panose="02000000000000000000" pitchFamily="2" charset="-18"/>
                        <a:ea typeface="Tabac Sans" panose="02000000000000000000" pitchFamily="2" charset="-18"/>
                        <a:cs typeface="Tabac Sans" panose="02000000000000000000" pitchFamily="2" charset="-18"/>
                      </a:endParaRPr>
                    </a:p>
                  </a:txBody>
                  <a:tcPr/>
                </a:tc>
                <a:extLst>
                  <a:ext uri="{0D108BD9-81ED-4DB2-BD59-A6C34878D82A}">
                    <a16:rowId xmlns:a16="http://schemas.microsoft.com/office/drawing/2014/main" val="3419886536"/>
                  </a:ext>
                </a:extLst>
              </a:tr>
              <a:tr h="216000">
                <a:tc>
                  <a:txBody>
                    <a:bodyPr/>
                    <a:lstStyle/>
                    <a:p>
                      <a:pPr algn="l"/>
                      <a:r>
                        <a:rPr lang="cs-CZ" sz="1800" b="1">
                          <a:solidFill>
                            <a:srgbClr val="436AB3"/>
                          </a:solidFill>
                          <a:latin typeface="Tabac Sans"/>
                          <a:ea typeface="Tabac Sans"/>
                          <a:cs typeface="Tabac Sans"/>
                        </a:rPr>
                        <a:t>4 EUR</a:t>
                      </a: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2F27"/>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cs-CZ" sz="1200">
                          <a:latin typeface="Tabac Sans"/>
                          <a:ea typeface="Tabac Sans"/>
                          <a:cs typeface="Tabac Sans"/>
                        </a:rPr>
                        <a:t>lunch in a student </a:t>
                      </a:r>
                      <a:r>
                        <a:rPr lang="cs-CZ" sz="1200" err="1">
                          <a:latin typeface="Tabac Sans"/>
                          <a:ea typeface="Tabac Sans"/>
                          <a:cs typeface="Tabac Sans"/>
                        </a:rPr>
                        <a:t>canteen</a:t>
                      </a:r>
                    </a:p>
                  </a:txBody>
                  <a:tcPr marL="108000" marR="36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2F27"/>
                      </a:solidFill>
                      <a:prstDash val="solid"/>
                      <a:round/>
                      <a:headEnd type="none" w="med" len="med"/>
                      <a:tailEnd type="none" w="med" len="med"/>
                    </a:lnT>
                    <a:lnB w="12700" cap="flat" cmpd="sng" algn="ctr">
                      <a:solidFill>
                        <a:srgbClr val="E22F27"/>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36814034"/>
                  </a:ext>
                </a:extLst>
              </a:tr>
              <a:tr h="216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800" b="1">
                          <a:solidFill>
                            <a:srgbClr val="436AB3"/>
                          </a:solidFill>
                          <a:latin typeface="Tabac Sans"/>
                          <a:ea typeface="Tabac Sans"/>
                          <a:cs typeface="Tabac Sans"/>
                        </a:rPr>
                        <a:t>8 EUR</a:t>
                      </a: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cs-CZ" sz="1200">
                          <a:latin typeface="Tabac Sans"/>
                          <a:cs typeface="Calibri"/>
                        </a:rPr>
                        <a:t>lunch in a restaurant</a:t>
                      </a:r>
                      <a:endParaRPr lang="cs-CZ" sz="1200">
                        <a:latin typeface="Tabac Sans" panose="02000000000000000000" pitchFamily="2" charset="-18"/>
                        <a:ea typeface="Tabac Sans" panose="02000000000000000000" pitchFamily="2" charset="-18"/>
                        <a:cs typeface="Tabac Sans" panose="02000000000000000000" pitchFamily="2" charset="-18"/>
                      </a:endParaRPr>
                    </a:p>
                  </a:txBody>
                  <a:tcPr marL="108000" marR="36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2F27"/>
                      </a:solidFill>
                      <a:prstDash val="sysDot"/>
                      <a:round/>
                      <a:headEnd type="none" w="med" len="med"/>
                      <a:tailEnd type="none" w="med" len="med"/>
                    </a:lnT>
                    <a:lnB w="12700" cap="flat" cmpd="sng" algn="ctr">
                      <a:solidFill>
                        <a:srgbClr val="E22F27"/>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64311688"/>
                  </a:ext>
                </a:extLst>
              </a:tr>
              <a:tr h="216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800" b="1">
                          <a:solidFill>
                            <a:srgbClr val="436AB3"/>
                          </a:solidFill>
                          <a:latin typeface="Tabac Sans"/>
                          <a:ea typeface="Tabac Sans"/>
                          <a:cs typeface="Tabac Sans"/>
                        </a:rPr>
                        <a:t>3 EUR</a:t>
                      </a: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cs-CZ" sz="1200">
                          <a:latin typeface="Tabac Sans"/>
                          <a:ea typeface="Tabac Sans"/>
                          <a:cs typeface="Tabac Sans"/>
                        </a:rPr>
                        <a:t>cup </a:t>
                      </a:r>
                      <a:r>
                        <a:rPr lang="cs-CZ" sz="1200" err="1">
                          <a:latin typeface="Tabac Sans"/>
                          <a:ea typeface="Tabac Sans"/>
                          <a:cs typeface="Tabac Sans"/>
                        </a:rPr>
                        <a:t>of</a:t>
                      </a:r>
                      <a:r>
                        <a:rPr lang="cs-CZ" sz="1200">
                          <a:latin typeface="Tabac Sans"/>
                          <a:ea typeface="Tabac Sans"/>
                          <a:cs typeface="Tabac Sans"/>
                        </a:rPr>
                        <a:t> </a:t>
                      </a:r>
                      <a:r>
                        <a:rPr lang="cs-CZ" sz="1200" err="1">
                          <a:latin typeface="Tabac Sans"/>
                          <a:ea typeface="Tabac Sans"/>
                          <a:cs typeface="Tabac Sans"/>
                        </a:rPr>
                        <a:t>coffee</a:t>
                      </a:r>
                      <a:r>
                        <a:rPr lang="cs-CZ" sz="1200">
                          <a:latin typeface="Tabac Sans"/>
                          <a:ea typeface="Tabac Sans"/>
                          <a:cs typeface="Tabac Sans"/>
                        </a:rPr>
                        <a:t> in a café</a:t>
                      </a:r>
                    </a:p>
                  </a:txBody>
                  <a:tcPr marL="108000" marR="36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2F27"/>
                      </a:solidFill>
                      <a:prstDash val="sysDot"/>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26325336"/>
                  </a:ext>
                </a:extLst>
              </a:tr>
            </a:tbl>
          </a:graphicData>
        </a:graphic>
      </p:graphicFrame>
      <p:sp>
        <p:nvSpPr>
          <p:cNvPr id="101" name="TextovéPole 100">
            <a:extLst>
              <a:ext uri="{FF2B5EF4-FFF2-40B4-BE49-F238E27FC236}">
                <a16:creationId xmlns:a16="http://schemas.microsoft.com/office/drawing/2014/main" id="{EBE86157-DE51-4BA8-BD3D-76DA1B2FE3F8}"/>
              </a:ext>
            </a:extLst>
          </p:cNvPr>
          <p:cNvSpPr txBox="1"/>
          <p:nvPr/>
        </p:nvSpPr>
        <p:spPr>
          <a:xfrm>
            <a:off x="697294" y="730494"/>
            <a:ext cx="7160667" cy="553998"/>
          </a:xfrm>
          <a:prstGeom prst="rect">
            <a:avLst/>
          </a:prstGeom>
          <a:noFill/>
        </p:spPr>
        <p:txBody>
          <a:bodyPr wrap="square" lIns="91440" tIns="45720" rIns="91440" bIns="45720" rtlCol="0" anchor="t">
            <a:spAutoFit/>
          </a:bodyPr>
          <a:lstStyle/>
          <a:p>
            <a:pPr>
              <a:lnSpc>
                <a:spcPts val="3600"/>
              </a:lnSpc>
            </a:pPr>
            <a:r>
              <a:rPr lang="cs-CZ" sz="3200" b="1">
                <a:solidFill>
                  <a:srgbClr val="436AB3"/>
                </a:solidFill>
                <a:latin typeface="Tabac Sans"/>
                <a:ea typeface="Tabac Sans"/>
                <a:cs typeface="Tabac Sans"/>
              </a:rPr>
              <a:t>Study. </a:t>
            </a:r>
            <a:r>
              <a:rPr lang="cs-CZ" sz="3200" b="1" err="1">
                <a:solidFill>
                  <a:srgbClr val="436AB3"/>
                </a:solidFill>
                <a:latin typeface="Tabac Sans"/>
                <a:ea typeface="Tabac Sans"/>
                <a:cs typeface="Tabac Sans"/>
              </a:rPr>
              <a:t>Travel</a:t>
            </a:r>
            <a:r>
              <a:rPr lang="cs-CZ" sz="3200" b="1">
                <a:solidFill>
                  <a:srgbClr val="436AB3"/>
                </a:solidFill>
                <a:latin typeface="Tabac Sans"/>
                <a:ea typeface="Tabac Sans"/>
                <a:cs typeface="Tabac Sans"/>
              </a:rPr>
              <a:t>. </a:t>
            </a:r>
            <a:r>
              <a:rPr lang="cs-CZ" sz="3200" b="1" err="1">
                <a:solidFill>
                  <a:srgbClr val="436AB3"/>
                </a:solidFill>
                <a:latin typeface="Tabac Sans"/>
                <a:ea typeface="Tabac Sans"/>
                <a:cs typeface="Tabac Sans"/>
              </a:rPr>
              <a:t>Work</a:t>
            </a:r>
            <a:r>
              <a:rPr lang="cs-CZ" sz="3200" b="1">
                <a:solidFill>
                  <a:srgbClr val="436AB3"/>
                </a:solidFill>
                <a:latin typeface="Tabac Sans"/>
                <a:ea typeface="Tabac Sans"/>
                <a:cs typeface="Tabac Sans"/>
              </a:rPr>
              <a:t>. Live.</a:t>
            </a:r>
          </a:p>
        </p:txBody>
      </p:sp>
      <p:grpSp>
        <p:nvGrpSpPr>
          <p:cNvPr id="164" name="background_pic" hidden="1">
            <a:extLst>
              <a:ext uri="{FF2B5EF4-FFF2-40B4-BE49-F238E27FC236}">
                <a16:creationId xmlns:a16="http://schemas.microsoft.com/office/drawing/2014/main" id="{566DFDC7-A046-452A-8F98-9CCF10C2D027}"/>
              </a:ext>
            </a:extLst>
          </p:cNvPr>
          <p:cNvGrpSpPr/>
          <p:nvPr/>
        </p:nvGrpSpPr>
        <p:grpSpPr>
          <a:xfrm>
            <a:off x="7925750" y="-377187"/>
            <a:ext cx="4623631" cy="4381285"/>
            <a:chOff x="7925750" y="-377187"/>
            <a:chExt cx="4623631" cy="4381285"/>
          </a:xfrm>
        </p:grpSpPr>
        <p:pic>
          <p:nvPicPr>
            <p:cNvPr id="102" name="Obrázek 101">
              <a:extLst>
                <a:ext uri="{FF2B5EF4-FFF2-40B4-BE49-F238E27FC236}">
                  <a16:creationId xmlns:a16="http://schemas.microsoft.com/office/drawing/2014/main" id="{C1313245-A957-4203-856A-DF980839E8BF}"/>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l="7577" t="10316" r="10085" b="12584"/>
            <a:stretch/>
          </p:blipFill>
          <p:spPr>
            <a:xfrm rot="438418" flipH="1">
              <a:off x="11909497" y="570190"/>
              <a:ext cx="639884" cy="599181"/>
            </a:xfrm>
            <a:prstGeom prst="rect">
              <a:avLst/>
            </a:prstGeom>
          </p:spPr>
        </p:pic>
        <p:pic>
          <p:nvPicPr>
            <p:cNvPr id="104" name="Obrázek 103" descr="Obsah obrázku text, podepsat&#10;&#10;Popis byl vytvořen automaticky">
              <a:extLst>
                <a:ext uri="{FF2B5EF4-FFF2-40B4-BE49-F238E27FC236}">
                  <a16:creationId xmlns:a16="http://schemas.microsoft.com/office/drawing/2014/main" id="{104C0356-7BAD-46FB-9D4A-415F00B5D3CA}"/>
                </a:ext>
              </a:extLst>
            </p:cNvPr>
            <p:cNvPicPr>
              <a:picLocks noChangeAspect="1"/>
            </p:cNvPicPr>
            <p:nvPr/>
          </p:nvPicPr>
          <p:blipFill rotWithShape="1">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rcRect l="8622" t="17081" r="9309" b="11459"/>
            <a:stretch/>
          </p:blipFill>
          <p:spPr>
            <a:xfrm rot="21161582">
              <a:off x="7925750" y="873541"/>
              <a:ext cx="1321070" cy="1150311"/>
            </a:xfrm>
            <a:prstGeom prst="rect">
              <a:avLst/>
            </a:prstGeom>
          </p:spPr>
        </p:pic>
        <p:pic>
          <p:nvPicPr>
            <p:cNvPr id="106" name="Obrázek 105" descr="Obsah obrázku text, podepsat&#10;&#10;Popis byl vytvořen automaticky">
              <a:extLst>
                <a:ext uri="{FF2B5EF4-FFF2-40B4-BE49-F238E27FC236}">
                  <a16:creationId xmlns:a16="http://schemas.microsoft.com/office/drawing/2014/main" id="{8E253440-4DFB-4267-B85B-7410FBD279F8}"/>
                </a:ext>
              </a:extLst>
            </p:cNvPr>
            <p:cNvPicPr>
              <a:picLocks noChangeAspect="1"/>
            </p:cNvPicPr>
            <p:nvPr/>
          </p:nvPicPr>
          <p:blipFill rotWithShape="1">
            <a:blip r:embed="rId7">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val="0"/>
                </a:ext>
              </a:extLst>
            </a:blip>
            <a:srcRect l="8536" t="13979" r="10401" b="9943"/>
            <a:stretch/>
          </p:blipFill>
          <p:spPr>
            <a:xfrm rot="438418" flipH="1">
              <a:off x="11690875" y="-135485"/>
              <a:ext cx="500797" cy="469997"/>
            </a:xfrm>
            <a:prstGeom prst="rect">
              <a:avLst/>
            </a:prstGeom>
          </p:spPr>
        </p:pic>
        <p:pic>
          <p:nvPicPr>
            <p:cNvPr id="108" name="Obrázek 107">
              <a:extLst>
                <a:ext uri="{FF2B5EF4-FFF2-40B4-BE49-F238E27FC236}">
                  <a16:creationId xmlns:a16="http://schemas.microsoft.com/office/drawing/2014/main" id="{5793D39C-5231-4F94-AC34-5BCA75CD982C}"/>
                </a:ext>
              </a:extLst>
            </p:cNvPr>
            <p:cNvPicPr>
              <a:picLocks noChangeAspect="1"/>
            </p:cNvPicPr>
            <p:nvPr/>
          </p:nvPicPr>
          <p:blipFill rotWithShape="1">
            <a:blip r:embed="rId9">
              <a:extLst>
                <a:ext uri="{BEBA8EAE-BF5A-486C-A8C5-ECC9F3942E4B}">
                  <a14:imgProps xmlns:a14="http://schemas.microsoft.com/office/drawing/2010/main">
                    <a14:imgLayer r:embed="rId10">
                      <a14:imgEffect>
                        <a14:brightnessContrast bright="100000"/>
                      </a14:imgEffect>
                    </a14:imgLayer>
                  </a14:imgProps>
                </a:ext>
                <a:ext uri="{28A0092B-C50C-407E-A947-70E740481C1C}">
                  <a14:useLocalDpi xmlns:a14="http://schemas.microsoft.com/office/drawing/2010/main" val="0"/>
                </a:ext>
              </a:extLst>
            </a:blip>
            <a:srcRect l="9769" t="18041" r="9954" b="8783"/>
            <a:stretch/>
          </p:blipFill>
          <p:spPr>
            <a:xfrm rot="275104" flipH="1">
              <a:off x="9305988" y="558838"/>
              <a:ext cx="2219685" cy="2023356"/>
            </a:xfrm>
            <a:prstGeom prst="rect">
              <a:avLst/>
            </a:prstGeom>
          </p:spPr>
        </p:pic>
        <p:pic>
          <p:nvPicPr>
            <p:cNvPr id="110" name="Obrázek 109" descr="Obsah obrázku text, galerie, místnost&#10;&#10;Popis byl vytvořen automaticky">
              <a:extLst>
                <a:ext uri="{FF2B5EF4-FFF2-40B4-BE49-F238E27FC236}">
                  <a16:creationId xmlns:a16="http://schemas.microsoft.com/office/drawing/2014/main" id="{B34E9312-42DC-4D6F-90C9-D010E0EE9568}"/>
                </a:ext>
              </a:extLst>
            </p:cNvPr>
            <p:cNvPicPr>
              <a:picLocks noChangeAspect="1"/>
            </p:cNvPicPr>
            <p:nvPr/>
          </p:nvPicPr>
          <p:blipFill rotWithShape="1">
            <a:blip r:embed="rId11">
              <a:extLst>
                <a:ext uri="{BEBA8EAE-BF5A-486C-A8C5-ECC9F3942E4B}">
                  <a14:imgProps xmlns:a14="http://schemas.microsoft.com/office/drawing/2010/main">
                    <a14:imgLayer r:embed="rId12">
                      <a14:imgEffect>
                        <a14:brightnessContrast bright="100000"/>
                      </a14:imgEffect>
                    </a14:imgLayer>
                  </a14:imgProps>
                </a:ext>
                <a:ext uri="{28A0092B-C50C-407E-A947-70E740481C1C}">
                  <a14:useLocalDpi xmlns:a14="http://schemas.microsoft.com/office/drawing/2010/main" val="0"/>
                </a:ext>
              </a:extLst>
            </a:blip>
            <a:srcRect l="12394" t="15907" r="12263" b="14558"/>
            <a:stretch/>
          </p:blipFill>
          <p:spPr>
            <a:xfrm rot="438418" flipH="1">
              <a:off x="8951199" y="-201245"/>
              <a:ext cx="1143693" cy="1055547"/>
            </a:xfrm>
            <a:prstGeom prst="rect">
              <a:avLst/>
            </a:prstGeom>
          </p:spPr>
        </p:pic>
        <p:pic>
          <p:nvPicPr>
            <p:cNvPr id="112" name="Obrázek 111">
              <a:extLst>
                <a:ext uri="{FF2B5EF4-FFF2-40B4-BE49-F238E27FC236}">
                  <a16:creationId xmlns:a16="http://schemas.microsoft.com/office/drawing/2014/main" id="{A7DF0032-B349-4AFD-AB68-0F3BEBA0B949}"/>
                </a:ext>
              </a:extLst>
            </p:cNvPr>
            <p:cNvPicPr>
              <a:picLocks noChangeAspect="1"/>
            </p:cNvPicPr>
            <p:nvPr/>
          </p:nvPicPr>
          <p:blipFill rotWithShape="1">
            <a:blip r:embed="rId13">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val="0"/>
                </a:ext>
              </a:extLst>
            </a:blip>
            <a:srcRect l="20272" t="8247" r="23519" b="11662"/>
            <a:stretch/>
          </p:blipFill>
          <p:spPr>
            <a:xfrm rot="21049092">
              <a:off x="8985298" y="680933"/>
              <a:ext cx="406070" cy="578595"/>
            </a:xfrm>
            <a:prstGeom prst="rect">
              <a:avLst/>
            </a:prstGeom>
          </p:spPr>
        </p:pic>
        <p:pic>
          <p:nvPicPr>
            <p:cNvPr id="114" name="Obrázek 113">
              <a:extLst>
                <a:ext uri="{FF2B5EF4-FFF2-40B4-BE49-F238E27FC236}">
                  <a16:creationId xmlns:a16="http://schemas.microsoft.com/office/drawing/2014/main" id="{61C80B69-2625-4B3D-9AA4-FC1F970AF203}"/>
                </a:ext>
              </a:extLst>
            </p:cNvPr>
            <p:cNvPicPr>
              <a:picLocks noChangeAspect="1"/>
            </p:cNvPicPr>
            <p:nvPr/>
          </p:nvPicPr>
          <p:blipFill rotWithShape="1">
            <a:blip r:embed="rId15">
              <a:extLst>
                <a:ext uri="{BEBA8EAE-BF5A-486C-A8C5-ECC9F3942E4B}">
                  <a14:imgProps xmlns:a14="http://schemas.microsoft.com/office/drawing/2010/main">
                    <a14:imgLayer r:embed="rId16">
                      <a14:imgEffect>
                        <a14:brightnessContrast bright="100000"/>
                      </a14:imgEffect>
                    </a14:imgLayer>
                  </a14:imgProps>
                </a:ext>
                <a:ext uri="{28A0092B-C50C-407E-A947-70E740481C1C}">
                  <a14:useLocalDpi xmlns:a14="http://schemas.microsoft.com/office/drawing/2010/main" val="0"/>
                </a:ext>
              </a:extLst>
            </a:blip>
            <a:srcRect l="10529" t="12787" r="11224" b="11804"/>
            <a:stretch/>
          </p:blipFill>
          <p:spPr>
            <a:xfrm flipH="1">
              <a:off x="8184355" y="2082314"/>
              <a:ext cx="859632" cy="828444"/>
            </a:xfrm>
            <a:prstGeom prst="rect">
              <a:avLst/>
            </a:prstGeom>
          </p:spPr>
        </p:pic>
        <p:pic>
          <p:nvPicPr>
            <p:cNvPr id="116" name="Obrázek 115" descr="Obsah obrázku text, podepsat&#10;&#10;Popis byl vytvořen automaticky">
              <a:extLst>
                <a:ext uri="{FF2B5EF4-FFF2-40B4-BE49-F238E27FC236}">
                  <a16:creationId xmlns:a16="http://schemas.microsoft.com/office/drawing/2014/main" id="{4B676A36-1A36-4FAD-AFB8-769FF025E115}"/>
                </a:ext>
              </a:extLst>
            </p:cNvPr>
            <p:cNvPicPr>
              <a:picLocks noChangeAspect="1"/>
            </p:cNvPicPr>
            <p:nvPr/>
          </p:nvPicPr>
          <p:blipFill rotWithShape="1">
            <a:blip r:embed="rId17">
              <a:extLst>
                <a:ext uri="{BEBA8EAE-BF5A-486C-A8C5-ECC9F3942E4B}">
                  <a14:imgProps xmlns:a14="http://schemas.microsoft.com/office/drawing/2010/main">
                    <a14:imgLayer r:embed="rId18">
                      <a14:imgEffect>
                        <a14:brightnessContrast bright="100000"/>
                      </a14:imgEffect>
                    </a14:imgLayer>
                  </a14:imgProps>
                </a:ext>
                <a:ext uri="{28A0092B-C50C-407E-A947-70E740481C1C}">
                  <a14:useLocalDpi xmlns:a14="http://schemas.microsoft.com/office/drawing/2010/main" val="0"/>
                </a:ext>
              </a:extLst>
            </a:blip>
            <a:srcRect l="12482" t="9583" r="11427" b="9481"/>
            <a:stretch/>
          </p:blipFill>
          <p:spPr>
            <a:xfrm rot="438418" flipH="1">
              <a:off x="10198358" y="-377187"/>
              <a:ext cx="835934" cy="889170"/>
            </a:xfrm>
            <a:prstGeom prst="rect">
              <a:avLst/>
            </a:prstGeom>
          </p:spPr>
        </p:pic>
        <p:pic>
          <p:nvPicPr>
            <p:cNvPr id="118" name="Obrázek 117">
              <a:extLst>
                <a:ext uri="{FF2B5EF4-FFF2-40B4-BE49-F238E27FC236}">
                  <a16:creationId xmlns:a16="http://schemas.microsoft.com/office/drawing/2014/main" id="{C890B5CC-D1FE-4955-B2FA-F18E7F8C4602}"/>
                </a:ext>
              </a:extLst>
            </p:cNvPr>
            <p:cNvPicPr>
              <a:picLocks noChangeAspect="1"/>
            </p:cNvPicPr>
            <p:nvPr/>
          </p:nvPicPr>
          <p:blipFill rotWithShape="1">
            <a:blip r:embed="rId19">
              <a:extLst>
                <a:ext uri="{BEBA8EAE-BF5A-486C-A8C5-ECC9F3942E4B}">
                  <a14:imgProps xmlns:a14="http://schemas.microsoft.com/office/drawing/2010/main">
                    <a14:imgLayer r:embed="rId20">
                      <a14:imgEffect>
                        <a14:brightnessContrast bright="100000"/>
                      </a14:imgEffect>
                    </a14:imgLayer>
                  </a14:imgProps>
                </a:ext>
                <a:ext uri="{28A0092B-C50C-407E-A947-70E740481C1C}">
                  <a14:useLocalDpi xmlns:a14="http://schemas.microsoft.com/office/drawing/2010/main" val="0"/>
                </a:ext>
              </a:extLst>
            </a:blip>
            <a:srcRect l="20906" t="10233" r="22672" b="9655"/>
            <a:stretch/>
          </p:blipFill>
          <p:spPr>
            <a:xfrm rot="21161582">
              <a:off x="11574848" y="1180272"/>
              <a:ext cx="655095" cy="930153"/>
            </a:xfrm>
            <a:prstGeom prst="rect">
              <a:avLst/>
            </a:prstGeom>
          </p:spPr>
        </p:pic>
        <p:pic>
          <p:nvPicPr>
            <p:cNvPr id="120" name="Obrázek 119">
              <a:extLst>
                <a:ext uri="{FF2B5EF4-FFF2-40B4-BE49-F238E27FC236}">
                  <a16:creationId xmlns:a16="http://schemas.microsoft.com/office/drawing/2014/main" id="{AAC80F28-3F76-4439-8FE5-E6595C20E9AB}"/>
                </a:ext>
              </a:extLst>
            </p:cNvPr>
            <p:cNvPicPr>
              <a:picLocks noChangeAspect="1"/>
            </p:cNvPicPr>
            <p:nvPr/>
          </p:nvPicPr>
          <p:blipFill rotWithShape="1">
            <a:blip r:embed="rId21">
              <a:extLst>
                <a:ext uri="{BEBA8EAE-BF5A-486C-A8C5-ECC9F3942E4B}">
                  <a14:imgProps xmlns:a14="http://schemas.microsoft.com/office/drawing/2010/main">
                    <a14:imgLayer r:embed="rId22">
                      <a14:imgEffect>
                        <a14:brightnessContrast bright="100000"/>
                      </a14:imgEffect>
                    </a14:imgLayer>
                  </a14:imgProps>
                </a:ext>
                <a:ext uri="{28A0092B-C50C-407E-A947-70E740481C1C}">
                  <a14:useLocalDpi xmlns:a14="http://schemas.microsoft.com/office/drawing/2010/main" val="0"/>
                </a:ext>
              </a:extLst>
            </a:blip>
            <a:srcRect l="9246" t="18818" r="8099" b="14043"/>
            <a:stretch/>
          </p:blipFill>
          <p:spPr>
            <a:xfrm>
              <a:off x="11010900" y="319692"/>
              <a:ext cx="908064" cy="737584"/>
            </a:xfrm>
            <a:prstGeom prst="rect">
              <a:avLst/>
            </a:prstGeom>
          </p:spPr>
        </p:pic>
        <p:pic>
          <p:nvPicPr>
            <p:cNvPr id="122" name="Obrázek 121">
              <a:extLst>
                <a:ext uri="{FF2B5EF4-FFF2-40B4-BE49-F238E27FC236}">
                  <a16:creationId xmlns:a16="http://schemas.microsoft.com/office/drawing/2014/main" id="{9ED13F25-B1F7-42D9-8867-19BBB2524323}"/>
                </a:ext>
              </a:extLst>
            </p:cNvPr>
            <p:cNvPicPr>
              <a:picLocks noChangeAspect="1"/>
            </p:cNvPicPr>
            <p:nvPr/>
          </p:nvPicPr>
          <p:blipFill rotWithShape="1">
            <a:blip r:embed="rId23">
              <a:extLst>
                <a:ext uri="{BEBA8EAE-BF5A-486C-A8C5-ECC9F3942E4B}">
                  <a14:imgProps xmlns:a14="http://schemas.microsoft.com/office/drawing/2010/main">
                    <a14:imgLayer r:embed="rId24">
                      <a14:imgEffect>
                        <a14:brightnessContrast bright="100000"/>
                      </a14:imgEffect>
                    </a14:imgLayer>
                  </a14:imgProps>
                </a:ext>
                <a:ext uri="{28A0092B-C50C-407E-A947-70E740481C1C}">
                  <a14:useLocalDpi xmlns:a14="http://schemas.microsoft.com/office/drawing/2010/main" val="0"/>
                </a:ext>
              </a:extLst>
            </a:blip>
            <a:srcRect l="10627" t="10899" r="8174" b="10944"/>
            <a:stretch/>
          </p:blipFill>
          <p:spPr>
            <a:xfrm rot="617784">
              <a:off x="9798084" y="2709266"/>
              <a:ext cx="1345233" cy="1294832"/>
            </a:xfrm>
            <a:prstGeom prst="rect">
              <a:avLst/>
            </a:prstGeom>
          </p:spPr>
        </p:pic>
        <p:pic>
          <p:nvPicPr>
            <p:cNvPr id="124" name="Obrázek 123">
              <a:extLst>
                <a:ext uri="{FF2B5EF4-FFF2-40B4-BE49-F238E27FC236}">
                  <a16:creationId xmlns:a16="http://schemas.microsoft.com/office/drawing/2014/main" id="{60C9C82F-F03F-4FA7-B6E8-492AD4E4CF11}"/>
                </a:ext>
              </a:extLst>
            </p:cNvPr>
            <p:cNvPicPr>
              <a:picLocks noChangeAspect="1"/>
            </p:cNvPicPr>
            <p:nvPr/>
          </p:nvPicPr>
          <p:blipFill rotWithShape="1">
            <a:blip r:embed="rId25">
              <a:extLst>
                <a:ext uri="{BEBA8EAE-BF5A-486C-A8C5-ECC9F3942E4B}">
                  <a14:imgProps xmlns:a14="http://schemas.microsoft.com/office/drawing/2010/main">
                    <a14:imgLayer r:embed="rId26">
                      <a14:imgEffect>
                        <a14:brightnessContrast bright="100000"/>
                      </a14:imgEffect>
                    </a14:imgLayer>
                  </a14:imgProps>
                </a:ext>
                <a:ext uri="{28A0092B-C50C-407E-A947-70E740481C1C}">
                  <a14:useLocalDpi xmlns:a14="http://schemas.microsoft.com/office/drawing/2010/main" val="0"/>
                </a:ext>
              </a:extLst>
            </a:blip>
            <a:srcRect l="8859" t="21110" r="10753" b="20304"/>
            <a:stretch/>
          </p:blipFill>
          <p:spPr>
            <a:xfrm rot="438418" flipH="1">
              <a:off x="11183600" y="2788608"/>
              <a:ext cx="1149033" cy="837428"/>
            </a:xfrm>
            <a:prstGeom prst="rect">
              <a:avLst/>
            </a:prstGeom>
          </p:spPr>
        </p:pic>
        <p:pic>
          <p:nvPicPr>
            <p:cNvPr id="128" name="Obrázek 127">
              <a:extLst>
                <a:ext uri="{FF2B5EF4-FFF2-40B4-BE49-F238E27FC236}">
                  <a16:creationId xmlns:a16="http://schemas.microsoft.com/office/drawing/2014/main" id="{57A05AB9-2AA1-4C80-A1BD-D19A7A509BD8}"/>
                </a:ext>
              </a:extLst>
            </p:cNvPr>
            <p:cNvPicPr>
              <a:picLocks noChangeAspect="1"/>
            </p:cNvPicPr>
            <p:nvPr/>
          </p:nvPicPr>
          <p:blipFill rotWithShape="1">
            <a:blip r:embed="rId27">
              <a:extLst>
                <a:ext uri="{BEBA8EAE-BF5A-486C-A8C5-ECC9F3942E4B}">
                  <a14:imgProps xmlns:a14="http://schemas.microsoft.com/office/drawing/2010/main">
                    <a14:imgLayer r:embed="rId28">
                      <a14:imgEffect>
                        <a14:brightnessContrast bright="100000"/>
                      </a14:imgEffect>
                    </a14:imgLayer>
                  </a14:imgProps>
                </a:ext>
                <a:ext uri="{28A0092B-C50C-407E-A947-70E740481C1C}">
                  <a14:useLocalDpi xmlns:a14="http://schemas.microsoft.com/office/drawing/2010/main" val="0"/>
                </a:ext>
              </a:extLst>
            </a:blip>
            <a:srcRect l="9839" t="14767" r="11000" b="10188"/>
            <a:stretch/>
          </p:blipFill>
          <p:spPr>
            <a:xfrm rot="20926343">
              <a:off x="8940536" y="2570636"/>
              <a:ext cx="869681" cy="824448"/>
            </a:xfrm>
            <a:prstGeom prst="rect">
              <a:avLst/>
            </a:prstGeom>
          </p:spPr>
        </p:pic>
        <p:pic>
          <p:nvPicPr>
            <p:cNvPr id="146" name="Obrázek 145">
              <a:extLst>
                <a:ext uri="{FF2B5EF4-FFF2-40B4-BE49-F238E27FC236}">
                  <a16:creationId xmlns:a16="http://schemas.microsoft.com/office/drawing/2014/main" id="{42206332-4066-42BF-8CFD-07E21C196ACA}"/>
                </a:ext>
              </a:extLst>
            </p:cNvPr>
            <p:cNvPicPr>
              <a:picLocks noChangeAspect="1"/>
            </p:cNvPicPr>
            <p:nvPr/>
          </p:nvPicPr>
          <p:blipFill rotWithShape="1">
            <a:blip r:embed="rId29">
              <a:extLst>
                <a:ext uri="{BEBA8EAE-BF5A-486C-A8C5-ECC9F3942E4B}">
                  <a14:imgProps xmlns:a14="http://schemas.microsoft.com/office/drawing/2010/main">
                    <a14:imgLayer r:embed="rId30">
                      <a14:imgEffect>
                        <a14:brightnessContrast bright="100000"/>
                      </a14:imgEffect>
                    </a14:imgLayer>
                  </a14:imgProps>
                </a:ext>
                <a:ext uri="{28A0092B-C50C-407E-A947-70E740481C1C}">
                  <a14:useLocalDpi xmlns:a14="http://schemas.microsoft.com/office/drawing/2010/main" val="0"/>
                </a:ext>
              </a:extLst>
            </a:blip>
            <a:srcRect l="10487" t="16555" r="6712" b="21281"/>
            <a:stretch/>
          </p:blipFill>
          <p:spPr>
            <a:xfrm rot="21161582">
              <a:off x="11538586" y="2099063"/>
              <a:ext cx="826333" cy="620379"/>
            </a:xfrm>
            <a:prstGeom prst="rect">
              <a:avLst/>
            </a:prstGeom>
          </p:spPr>
        </p:pic>
      </p:grpSp>
      <p:pic>
        <p:nvPicPr>
          <p:cNvPr id="18" name="Grafický objekt 17">
            <a:extLst>
              <a:ext uri="{FF2B5EF4-FFF2-40B4-BE49-F238E27FC236}">
                <a16:creationId xmlns:a16="http://schemas.microsoft.com/office/drawing/2014/main" id="{9D0C0690-A649-B6ED-E199-14DC92D9AEE8}"/>
              </a:ext>
            </a:extLst>
          </p:cNvPr>
          <p:cNvPicPr>
            <a:picLocks noChangeAspect="1"/>
          </p:cNvPicPr>
          <p:nvPr/>
        </p:nvPicPr>
        <p:blipFill>
          <a:blip r:embed="rId31">
            <a:extLst>
              <a:ext uri="{96DAC541-7B7A-43D3-8B79-37D633B846F1}">
                <asvg:svgBlip xmlns:asvg="http://schemas.microsoft.com/office/drawing/2016/SVG/main" r:embed="rId32"/>
              </a:ext>
            </a:extLst>
          </a:blip>
          <a:stretch>
            <a:fillRect/>
          </a:stretch>
        </p:blipFill>
        <p:spPr>
          <a:xfrm>
            <a:off x="3329719" y="2202229"/>
            <a:ext cx="228600" cy="228600"/>
          </a:xfrm>
          <a:prstGeom prst="rect">
            <a:avLst/>
          </a:prstGeom>
        </p:spPr>
      </p:pic>
      <p:pic>
        <p:nvPicPr>
          <p:cNvPr id="19" name="Grafický objekt 18">
            <a:extLst>
              <a:ext uri="{FF2B5EF4-FFF2-40B4-BE49-F238E27FC236}">
                <a16:creationId xmlns:a16="http://schemas.microsoft.com/office/drawing/2014/main" id="{AFD054A6-33FB-9C9C-0B82-5A0E1F3C3386}"/>
              </a:ext>
            </a:extLst>
          </p:cNvPr>
          <p:cNvPicPr>
            <a:picLocks noChangeAspect="1"/>
          </p:cNvPicPr>
          <p:nvPr/>
        </p:nvPicPr>
        <p:blipFill>
          <a:blip r:embed="rId33">
            <a:extLst>
              <a:ext uri="{96DAC541-7B7A-43D3-8B79-37D633B846F1}">
                <asvg:svgBlip xmlns:asvg="http://schemas.microsoft.com/office/drawing/2016/SVG/main" r:embed="rId34"/>
              </a:ext>
            </a:extLst>
          </a:blip>
          <a:srcRect/>
          <a:stretch/>
        </p:blipFill>
        <p:spPr>
          <a:xfrm>
            <a:off x="6895671" y="2199054"/>
            <a:ext cx="228600" cy="228600"/>
          </a:xfrm>
          <a:prstGeom prst="rect">
            <a:avLst/>
          </a:prstGeom>
        </p:spPr>
      </p:pic>
      <p:pic>
        <p:nvPicPr>
          <p:cNvPr id="20" name="Grafický objekt 19">
            <a:extLst>
              <a:ext uri="{FF2B5EF4-FFF2-40B4-BE49-F238E27FC236}">
                <a16:creationId xmlns:a16="http://schemas.microsoft.com/office/drawing/2014/main" id="{051A51B8-AD3A-8B28-95A2-6B02674B3866}"/>
              </a:ext>
            </a:extLst>
          </p:cNvPr>
          <p:cNvPicPr>
            <a:picLocks noChangeAspect="1"/>
          </p:cNvPicPr>
          <p:nvPr/>
        </p:nvPicPr>
        <p:blipFill>
          <a:blip r:embed="rId35">
            <a:extLst>
              <a:ext uri="{96DAC541-7B7A-43D3-8B79-37D633B846F1}">
                <asvg:svgBlip xmlns:asvg="http://schemas.microsoft.com/office/drawing/2016/SVG/main" r:embed="rId36"/>
              </a:ext>
            </a:extLst>
          </a:blip>
          <a:srcRect/>
          <a:stretch/>
        </p:blipFill>
        <p:spPr>
          <a:xfrm>
            <a:off x="10378396" y="2223401"/>
            <a:ext cx="228600" cy="228600"/>
          </a:xfrm>
          <a:prstGeom prst="rect">
            <a:avLst/>
          </a:prstGeom>
        </p:spPr>
      </p:pic>
      <p:sp>
        <p:nvSpPr>
          <p:cNvPr id="24" name="TextovéPole 23">
            <a:extLst>
              <a:ext uri="{FF2B5EF4-FFF2-40B4-BE49-F238E27FC236}">
                <a16:creationId xmlns:a16="http://schemas.microsoft.com/office/drawing/2014/main" id="{91758E78-20D6-21DA-4757-A3700C7D7697}"/>
              </a:ext>
            </a:extLst>
          </p:cNvPr>
          <p:cNvSpPr txBox="1"/>
          <p:nvPr/>
        </p:nvSpPr>
        <p:spPr>
          <a:xfrm>
            <a:off x="7727873" y="3690321"/>
            <a:ext cx="3134124" cy="461665"/>
          </a:xfrm>
          <a:prstGeom prst="rect">
            <a:avLst/>
          </a:prstGeom>
          <a:noFill/>
        </p:spPr>
        <p:txBody>
          <a:bodyPr wrap="square" lIns="91440" tIns="45720" rIns="91440" bIns="45720" anchor="t">
            <a:spAutoFit/>
          </a:bodyPr>
          <a:lstStyle/>
          <a:p>
            <a:r>
              <a:rPr lang="en-US" sz="1200" b="1">
                <a:latin typeface="Tabac Sans"/>
                <a:ea typeface="Tabac Sans"/>
                <a:cs typeface="Tabac Sans"/>
              </a:rPr>
              <a:t>Discounts</a:t>
            </a:r>
            <a:r>
              <a:rPr lang="en-US" sz="1200">
                <a:latin typeface="Tabac Sans"/>
                <a:ea typeface="Tabac Sans"/>
                <a:cs typeface="Tabac Sans"/>
              </a:rPr>
              <a:t> at restaurants, cafés,</a:t>
            </a:r>
            <a:br>
              <a:rPr lang="en-US" sz="1200">
                <a:latin typeface="Tabac Sans" panose="02000000000000000000" pitchFamily="2" charset="-18"/>
                <a:ea typeface="Tabac Sans" panose="02000000000000000000" pitchFamily="2" charset="-18"/>
                <a:cs typeface="Tabac Sans" panose="02000000000000000000" pitchFamily="2" charset="-18"/>
              </a:rPr>
            </a:br>
            <a:r>
              <a:rPr lang="en-US" sz="1200">
                <a:latin typeface="Tabac Sans"/>
                <a:ea typeface="Tabac Sans"/>
                <a:cs typeface="Tabac Sans"/>
              </a:rPr>
              <a:t>gyms or on travel</a:t>
            </a:r>
            <a:r>
              <a:rPr lang="cs-CZ" sz="1200">
                <a:latin typeface="Tabac Sans"/>
                <a:ea typeface="Tabac Sans"/>
                <a:cs typeface="Tabac Sans"/>
              </a:rPr>
              <a:t> </a:t>
            </a:r>
            <a:r>
              <a:rPr lang="en-US" sz="1200">
                <a:latin typeface="Tabac Sans"/>
                <a:ea typeface="Tabac Sans"/>
                <a:cs typeface="Tabac Sans"/>
              </a:rPr>
              <a:t>with a </a:t>
            </a:r>
            <a:r>
              <a:rPr lang="en-US" sz="1200" b="1">
                <a:latin typeface="Tabac Sans"/>
                <a:ea typeface="Tabac Sans"/>
                <a:cs typeface="Tabac Sans"/>
              </a:rPr>
              <a:t>student</a:t>
            </a:r>
            <a:r>
              <a:rPr lang="en-US" sz="1200">
                <a:latin typeface="Tabac Sans"/>
                <a:ea typeface="Tabac Sans"/>
                <a:cs typeface="Tabac Sans"/>
              </a:rPr>
              <a:t> </a:t>
            </a:r>
            <a:r>
              <a:rPr lang="en-US" sz="1200" b="1">
                <a:latin typeface="Tabac Sans"/>
                <a:ea typeface="Tabac Sans"/>
                <a:cs typeface="Tabac Sans"/>
              </a:rPr>
              <a:t>card</a:t>
            </a:r>
            <a:r>
              <a:rPr lang="en-US" sz="1200">
                <a:latin typeface="Tabac Sans"/>
                <a:ea typeface="Tabac Sans"/>
                <a:cs typeface="Tabac Sans"/>
              </a:rPr>
              <a:t>!</a:t>
            </a:r>
          </a:p>
        </p:txBody>
      </p:sp>
      <p:graphicFrame>
        <p:nvGraphicFramePr>
          <p:cNvPr id="34" name="Tabulka 33">
            <a:extLst>
              <a:ext uri="{FF2B5EF4-FFF2-40B4-BE49-F238E27FC236}">
                <a16:creationId xmlns:a16="http://schemas.microsoft.com/office/drawing/2014/main" id="{7FBE785F-F96D-2CCA-A00C-2D8ED682826B}"/>
              </a:ext>
            </a:extLst>
          </p:cNvPr>
          <p:cNvGraphicFramePr>
            <a:graphicFrameLocks noGrp="1"/>
          </p:cNvGraphicFramePr>
          <p:nvPr>
            <p:extLst>
              <p:ext uri="{D42A27DB-BD31-4B8C-83A1-F6EECF244321}">
                <p14:modId xmlns:p14="http://schemas.microsoft.com/office/powerpoint/2010/main" val="1522583883"/>
              </p:ext>
            </p:extLst>
          </p:nvPr>
        </p:nvGraphicFramePr>
        <p:xfrm>
          <a:off x="4166695" y="4570323"/>
          <a:ext cx="2987999" cy="907320"/>
        </p:xfrm>
        <a:graphic>
          <a:graphicData uri="http://schemas.openxmlformats.org/drawingml/2006/table">
            <a:tbl>
              <a:tblPr firstRow="1" bandRow="1">
                <a:tableStyleId>{5C22544A-7EE6-4342-B048-85BDC9FD1C3A}</a:tableStyleId>
              </a:tblPr>
              <a:tblGrid>
                <a:gridCol w="2987999">
                  <a:extLst>
                    <a:ext uri="{9D8B030D-6E8A-4147-A177-3AD203B41FA5}">
                      <a16:colId xmlns:a16="http://schemas.microsoft.com/office/drawing/2014/main" val="1078969386"/>
                    </a:ext>
                  </a:extLst>
                </a:gridCol>
              </a:tblGrid>
              <a:tr h="216000">
                <a:tc>
                  <a:txBody>
                    <a:bodyPr/>
                    <a:lstStyle/>
                    <a:p>
                      <a:pPr algn="l"/>
                      <a:r>
                        <a:rPr lang="cs-CZ" sz="1400">
                          <a:solidFill>
                            <a:schemeClr val="tx1"/>
                          </a:solidFill>
                          <a:latin typeface="Tabac Sans" panose="02000000000000000000" pitchFamily="2" charset="-18"/>
                          <a:ea typeface="Tabac Sans" panose="02000000000000000000" pitchFamily="2" charset="-18"/>
                          <a:cs typeface="Tabac Sans" panose="02000000000000000000" pitchFamily="2" charset="-18"/>
                        </a:rPr>
                        <a:t>POSSIBILITY</a:t>
                      </a:r>
                      <a:br>
                        <a:rPr lang="cs-CZ" sz="1400">
                          <a:solidFill>
                            <a:schemeClr val="tx1"/>
                          </a:solidFill>
                          <a:latin typeface="Tabac Sans" panose="02000000000000000000" pitchFamily="2" charset="-18"/>
                          <a:ea typeface="Tabac Sans" panose="02000000000000000000" pitchFamily="2" charset="-18"/>
                          <a:cs typeface="Tabac Sans" panose="02000000000000000000" pitchFamily="2" charset="-18"/>
                        </a:rPr>
                      </a:br>
                      <a:r>
                        <a:rPr lang="cs-CZ" sz="1400">
                          <a:solidFill>
                            <a:schemeClr val="tx1"/>
                          </a:solidFill>
                          <a:latin typeface="Tabac Sans" panose="02000000000000000000" pitchFamily="2" charset="-18"/>
                          <a:ea typeface="Tabac Sans" panose="02000000000000000000" pitchFamily="2" charset="-18"/>
                          <a:cs typeface="Tabac Sans" panose="02000000000000000000" pitchFamily="2" charset="-18"/>
                        </a:rPr>
                        <a:t>TO WORK</a:t>
                      </a:r>
                    </a:p>
                  </a:txBody>
                  <a:tcPr marL="0" marB="108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E22F2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19886536"/>
                  </a:ext>
                </a:extLst>
              </a:tr>
              <a:tr h="216000">
                <a:tc>
                  <a:txBody>
                    <a:bodyPr/>
                    <a:lstStyle/>
                    <a:p>
                      <a:pPr algn="l"/>
                      <a:r>
                        <a:rPr lang="cs-CZ" sz="1200">
                          <a:latin typeface="Tabac Sans" panose="02000000000000000000" pitchFamily="2" charset="-18"/>
                          <a:ea typeface="Tabac Sans" panose="02000000000000000000" pitchFamily="2" charset="-18"/>
                          <a:cs typeface="Tabac Sans" panose="02000000000000000000" pitchFamily="2" charset="-18"/>
                        </a:rPr>
                        <a:t>while studying</a:t>
                      </a: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2F27"/>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36814034"/>
                  </a:ext>
                </a:extLst>
              </a:tr>
            </a:tbl>
          </a:graphicData>
        </a:graphic>
      </p:graphicFrame>
      <p:graphicFrame>
        <p:nvGraphicFramePr>
          <p:cNvPr id="35" name="Tabulka 34">
            <a:extLst>
              <a:ext uri="{FF2B5EF4-FFF2-40B4-BE49-F238E27FC236}">
                <a16:creationId xmlns:a16="http://schemas.microsoft.com/office/drawing/2014/main" id="{011EC119-9874-E78A-4EB1-FCCFE66BED8A}"/>
              </a:ext>
            </a:extLst>
          </p:cNvPr>
          <p:cNvGraphicFramePr>
            <a:graphicFrameLocks noGrp="1"/>
          </p:cNvGraphicFramePr>
          <p:nvPr>
            <p:extLst>
              <p:ext uri="{D42A27DB-BD31-4B8C-83A1-F6EECF244321}">
                <p14:modId xmlns:p14="http://schemas.microsoft.com/office/powerpoint/2010/main" val="3936723081"/>
              </p:ext>
            </p:extLst>
          </p:nvPr>
        </p:nvGraphicFramePr>
        <p:xfrm>
          <a:off x="784822" y="4570323"/>
          <a:ext cx="2808000" cy="1273080"/>
        </p:xfrm>
        <a:graphic>
          <a:graphicData uri="http://schemas.openxmlformats.org/drawingml/2006/table">
            <a:tbl>
              <a:tblPr firstRow="1" bandRow="1">
                <a:tableStyleId>{5C22544A-7EE6-4342-B048-85BDC9FD1C3A}</a:tableStyleId>
              </a:tblPr>
              <a:tblGrid>
                <a:gridCol w="2808000">
                  <a:extLst>
                    <a:ext uri="{9D8B030D-6E8A-4147-A177-3AD203B41FA5}">
                      <a16:colId xmlns:a16="http://schemas.microsoft.com/office/drawing/2014/main" val="1078969386"/>
                    </a:ext>
                  </a:extLst>
                </a:gridCol>
              </a:tblGrid>
              <a:tr h="216000">
                <a:tc>
                  <a:txBody>
                    <a:bodyPr/>
                    <a:lstStyle/>
                    <a:p>
                      <a:pPr algn="l"/>
                      <a:r>
                        <a:rPr lang="cs-CZ" sz="1400">
                          <a:solidFill>
                            <a:schemeClr val="tx1"/>
                          </a:solidFill>
                          <a:latin typeface="Tabac Sans"/>
                          <a:ea typeface="Tabac Sans"/>
                          <a:cs typeface="Tabac Sans"/>
                        </a:rPr>
                        <a:t>FREE ENTRY INTO THE</a:t>
                      </a:r>
                      <a:br>
                        <a:rPr lang="cs-CZ" sz="1400">
                          <a:solidFill>
                            <a:srgbClr val="000000"/>
                          </a:solidFill>
                          <a:latin typeface="Tabac Sans"/>
                          <a:ea typeface="Tabac Sans"/>
                          <a:cs typeface="Tabac Sans"/>
                        </a:rPr>
                      </a:br>
                      <a:r>
                        <a:rPr lang="cs-CZ" sz="1400">
                          <a:solidFill>
                            <a:schemeClr val="tx1"/>
                          </a:solidFill>
                          <a:latin typeface="Tabac Sans"/>
                          <a:ea typeface="Tabac Sans"/>
                          <a:cs typeface="Tabac Sans"/>
                        </a:rPr>
                        <a:t>LABOUR MARKET</a:t>
                      </a:r>
                    </a:p>
                  </a:txBody>
                  <a:tcPr marL="0" marB="108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E22F2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19886536"/>
                  </a:ext>
                </a:extLst>
              </a:tr>
              <a:tr h="216000">
                <a:tc>
                  <a:txBody>
                    <a:bodyPr/>
                    <a:lstStyle/>
                    <a:p>
                      <a:pPr>
                        <a:spcAft>
                          <a:spcPts val="800"/>
                        </a:spcAft>
                        <a:buClr>
                          <a:schemeClr val="tx1"/>
                        </a:buClr>
                      </a:pPr>
                      <a:r>
                        <a:rPr lang="en-US" sz="1200" kern="0">
                          <a:latin typeface="Tabac Sans"/>
                          <a:ea typeface="Tabac Sans"/>
                          <a:cs typeface="Tabac Sans"/>
                        </a:rPr>
                        <a:t>Possibility to stay </a:t>
                      </a:r>
                      <a:r>
                        <a:rPr lang="en-GB" sz="1200" kern="0">
                          <a:latin typeface="Tabac Sans"/>
                          <a:ea typeface="Tabac Sans"/>
                          <a:cs typeface="Tabac Sans"/>
                        </a:rPr>
                        <a:t>for up to 9 months </a:t>
                      </a:r>
                      <a:r>
                        <a:rPr lang="cs-CZ" sz="1200" kern="0" err="1">
                          <a:latin typeface="Tabac Sans"/>
                          <a:ea typeface="Tabac Sans"/>
                          <a:cs typeface="Tabac Sans"/>
                        </a:rPr>
                        <a:t>after</a:t>
                      </a:r>
                      <a:r>
                        <a:rPr lang="cs-CZ" sz="1200" kern="0">
                          <a:latin typeface="Tabac Sans"/>
                          <a:ea typeface="Tabac Sans"/>
                          <a:cs typeface="Tabac Sans"/>
                        </a:rPr>
                        <a:t> </a:t>
                      </a:r>
                      <a:r>
                        <a:rPr lang="cs-CZ" sz="1200" kern="0" err="1">
                          <a:latin typeface="Tabac Sans"/>
                          <a:ea typeface="Tabac Sans"/>
                          <a:cs typeface="Tabac Sans"/>
                        </a:rPr>
                        <a:t>graduation</a:t>
                      </a:r>
                      <a:r>
                        <a:rPr lang="cs-CZ" sz="1200" kern="0">
                          <a:latin typeface="Tabac Sans"/>
                          <a:ea typeface="Tabac Sans"/>
                          <a:cs typeface="Tabac Sans"/>
                        </a:rPr>
                        <a:t> </a:t>
                      </a:r>
                      <a:r>
                        <a:rPr lang="en-GB" sz="1200" kern="0">
                          <a:latin typeface="Tabac Sans"/>
                          <a:ea typeface="Tabac Sans"/>
                          <a:cs typeface="Tabac Sans"/>
                        </a:rPr>
                        <a:t>to find a job or start a business</a:t>
                      </a:r>
                      <a:endParaRPr lang="cs-CZ" sz="1200" kern="0">
                        <a:latin typeface="Tabac Sans"/>
                        <a:ea typeface="Tabac Sans"/>
                        <a:cs typeface="Tabac Sans"/>
                      </a:endParaRPr>
                    </a:p>
                  </a:txBody>
                  <a:tcPr marL="0" marR="72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2F27"/>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36814034"/>
                  </a:ext>
                </a:extLst>
              </a:tr>
            </a:tbl>
          </a:graphicData>
        </a:graphic>
      </p:graphicFrame>
      <p:pic>
        <p:nvPicPr>
          <p:cNvPr id="36" name="Grafický objekt 35">
            <a:extLst>
              <a:ext uri="{FF2B5EF4-FFF2-40B4-BE49-F238E27FC236}">
                <a16:creationId xmlns:a16="http://schemas.microsoft.com/office/drawing/2014/main" id="{C24C0D36-FFAE-5BA0-30FD-03FF41E057AC}"/>
              </a:ext>
            </a:extLst>
          </p:cNvPr>
          <p:cNvPicPr>
            <a:picLocks noChangeAspect="1"/>
          </p:cNvPicPr>
          <p:nvPr/>
        </p:nvPicPr>
        <p:blipFill>
          <a:blip r:embed="rId37">
            <a:extLst>
              <a:ext uri="{96DAC541-7B7A-43D3-8B79-37D633B846F1}">
                <asvg:svgBlip xmlns:asvg="http://schemas.microsoft.com/office/drawing/2016/SVG/main" r:embed="rId38"/>
              </a:ext>
            </a:extLst>
          </a:blip>
          <a:srcRect/>
          <a:stretch/>
        </p:blipFill>
        <p:spPr>
          <a:xfrm>
            <a:off x="6880550" y="4625450"/>
            <a:ext cx="228600" cy="228600"/>
          </a:xfrm>
          <a:prstGeom prst="rect">
            <a:avLst/>
          </a:prstGeom>
        </p:spPr>
      </p:pic>
      <p:pic>
        <p:nvPicPr>
          <p:cNvPr id="37" name="Grafický objekt 36">
            <a:extLst>
              <a:ext uri="{FF2B5EF4-FFF2-40B4-BE49-F238E27FC236}">
                <a16:creationId xmlns:a16="http://schemas.microsoft.com/office/drawing/2014/main" id="{B537C2F0-0260-95DD-F07D-744573E7A8D9}"/>
              </a:ext>
            </a:extLst>
          </p:cNvPr>
          <p:cNvPicPr>
            <a:picLocks noChangeAspect="1"/>
          </p:cNvPicPr>
          <p:nvPr/>
        </p:nvPicPr>
        <p:blipFill>
          <a:blip r:embed="rId39">
            <a:extLst>
              <a:ext uri="{96DAC541-7B7A-43D3-8B79-37D633B846F1}">
                <asvg:svgBlip xmlns:asvg="http://schemas.microsoft.com/office/drawing/2016/SVG/main" r:embed="rId40"/>
              </a:ext>
            </a:extLst>
          </a:blip>
          <a:srcRect/>
          <a:stretch/>
        </p:blipFill>
        <p:spPr>
          <a:xfrm>
            <a:off x="3329719" y="4628240"/>
            <a:ext cx="228600" cy="228600"/>
          </a:xfrm>
          <a:prstGeom prst="rect">
            <a:avLst/>
          </a:prstGeom>
        </p:spPr>
      </p:pic>
      <p:sp>
        <p:nvSpPr>
          <p:cNvPr id="2" name="TextovéPole 1">
            <a:extLst>
              <a:ext uri="{FF2B5EF4-FFF2-40B4-BE49-F238E27FC236}">
                <a16:creationId xmlns:a16="http://schemas.microsoft.com/office/drawing/2014/main" id="{EC678FCA-BD77-BD26-2DD0-F6A5923D7CC9}"/>
              </a:ext>
            </a:extLst>
          </p:cNvPr>
          <p:cNvSpPr txBox="1"/>
          <p:nvPr/>
        </p:nvSpPr>
        <p:spPr>
          <a:xfrm>
            <a:off x="678700" y="1207630"/>
            <a:ext cx="5910016" cy="553998"/>
          </a:xfrm>
          <a:prstGeom prst="rect">
            <a:avLst/>
          </a:prstGeom>
          <a:noFill/>
        </p:spPr>
        <p:txBody>
          <a:bodyPr wrap="square" lIns="91440" tIns="45720" rIns="91440" bIns="45720" rtlCol="0" anchor="t">
            <a:spAutoFit/>
          </a:bodyPr>
          <a:lstStyle>
            <a:defPPr>
              <a:defRPr lang="cs-CZ"/>
            </a:defPPr>
            <a:lvl1pPr>
              <a:lnSpc>
                <a:spcPts val="3600"/>
              </a:lnSpc>
              <a:defRPr sz="3200" b="1">
                <a:solidFill>
                  <a:srgbClr val="436AB3"/>
                </a:solidFill>
                <a:latin typeface="Tabac Sans" panose="02000000000000000000" pitchFamily="50" charset="-18"/>
                <a:ea typeface="Tabac Sans" panose="02000000000000000000" pitchFamily="50" charset="-18"/>
                <a:cs typeface="Tabac Sans" panose="02000000000000000000" pitchFamily="50" charset="-18"/>
              </a:defRPr>
            </a:lvl1pPr>
          </a:lstStyle>
          <a:p>
            <a:r>
              <a:rPr lang="cs-CZ" err="1">
                <a:solidFill>
                  <a:srgbClr val="E22F27"/>
                </a:solidFill>
                <a:latin typeface="Tabac Sans"/>
                <a:ea typeface="Tabac Sans"/>
                <a:cs typeface="Tabac Sans"/>
              </a:rPr>
              <a:t>The</a:t>
            </a:r>
            <a:r>
              <a:rPr lang="cs-CZ">
                <a:solidFill>
                  <a:srgbClr val="E22F27"/>
                </a:solidFill>
                <a:latin typeface="Tabac Sans"/>
                <a:ea typeface="Tabac Sans"/>
                <a:cs typeface="Tabac Sans"/>
              </a:rPr>
              <a:t> </a:t>
            </a:r>
            <a:r>
              <a:rPr lang="cs-CZ" err="1">
                <a:solidFill>
                  <a:srgbClr val="E22F27"/>
                </a:solidFill>
                <a:latin typeface="Tabac Sans"/>
                <a:ea typeface="Tabac Sans"/>
                <a:cs typeface="Tabac Sans"/>
              </a:rPr>
              <a:t>perfect</a:t>
            </a:r>
            <a:r>
              <a:rPr lang="cs-CZ">
                <a:solidFill>
                  <a:srgbClr val="E22F27"/>
                </a:solidFill>
                <a:latin typeface="Tabac Sans"/>
                <a:ea typeface="Tabac Sans"/>
                <a:cs typeface="Tabac Sans"/>
              </a:rPr>
              <a:t> balance.</a:t>
            </a:r>
          </a:p>
        </p:txBody>
      </p:sp>
      <p:pic>
        <p:nvPicPr>
          <p:cNvPr id="11" name="Obrázek 10">
            <a:extLst>
              <a:ext uri="{FF2B5EF4-FFF2-40B4-BE49-F238E27FC236}">
                <a16:creationId xmlns:a16="http://schemas.microsoft.com/office/drawing/2014/main" id="{B02DF0D4-7154-8774-05EA-4F4D9B5F765A}"/>
              </a:ext>
            </a:extLst>
          </p:cNvPr>
          <p:cNvPicPr>
            <a:picLocks noChangeAspect="1"/>
          </p:cNvPicPr>
          <p:nvPr/>
        </p:nvPicPr>
        <p:blipFill>
          <a:blip r:embed="rId41">
            <a:extLst>
              <a:ext uri="{28A0092B-C50C-407E-A947-70E740481C1C}">
                <a14:useLocalDpi xmlns:a14="http://schemas.microsoft.com/office/drawing/2010/main" val="0"/>
              </a:ext>
            </a:extLst>
          </a:blip>
          <a:srcRect/>
          <a:stretch/>
        </p:blipFill>
        <p:spPr>
          <a:xfrm rot="13648674">
            <a:off x="8438652" y="4931283"/>
            <a:ext cx="2802303" cy="2808185"/>
          </a:xfrm>
          <a:prstGeom prst="rect">
            <a:avLst/>
          </a:prstGeom>
        </p:spPr>
      </p:pic>
      <p:pic>
        <p:nvPicPr>
          <p:cNvPr id="12" name="Obrázek 11" descr="Obsah obrázku řada/pruh, design&#10;&#10;Popis se vygeneroval automaticky.">
            <a:extLst>
              <a:ext uri="{FF2B5EF4-FFF2-40B4-BE49-F238E27FC236}">
                <a16:creationId xmlns:a16="http://schemas.microsoft.com/office/drawing/2014/main" id="{076DE665-629F-CF27-9D70-1B2995D6E7F8}"/>
              </a:ext>
            </a:extLst>
          </p:cNvPr>
          <p:cNvPicPr>
            <a:picLocks noChangeAspect="1"/>
          </p:cNvPicPr>
          <p:nvPr/>
        </p:nvPicPr>
        <p:blipFill>
          <a:blip r:embed="rId42"/>
          <a:stretch>
            <a:fillRect/>
          </a:stretch>
        </p:blipFill>
        <p:spPr>
          <a:xfrm rot="18279617">
            <a:off x="7322472" y="5758011"/>
            <a:ext cx="2127381" cy="1523426"/>
          </a:xfrm>
          <a:prstGeom prst="rect">
            <a:avLst/>
          </a:prstGeom>
        </p:spPr>
      </p:pic>
    </p:spTree>
    <p:extLst>
      <p:ext uri="{BB962C8B-B14F-4D97-AF65-F5344CB8AC3E}">
        <p14:creationId xmlns:p14="http://schemas.microsoft.com/office/powerpoint/2010/main" val="276902510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4CEACD8-495B-EC2E-E0F8-82B29C2F41BC}"/>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140115029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Obrázek 12" descr="Obsah obrázku osoba, oblečení, sako, venku&#10;&#10;Popis byl vytvořen automaticky">
            <a:extLst>
              <a:ext uri="{FF2B5EF4-FFF2-40B4-BE49-F238E27FC236}">
                <a16:creationId xmlns:a16="http://schemas.microsoft.com/office/drawing/2014/main" id="{0DAC936A-4D2A-3163-304E-2AF60470BA67}"/>
              </a:ext>
            </a:extLst>
          </p:cNvPr>
          <p:cNvPicPr>
            <a:picLocks noChangeAspect="1"/>
          </p:cNvPicPr>
          <p:nvPr/>
        </p:nvPicPr>
        <p:blipFill>
          <a:blip r:embed="rId3">
            <a:extLst>
              <a:ext uri="{28A0092B-C50C-407E-A947-70E740481C1C}">
                <a14:useLocalDpi xmlns:a14="http://schemas.microsoft.com/office/drawing/2010/main" val="0"/>
              </a:ext>
            </a:extLst>
          </a:blip>
          <a:srcRect t="7349" r="1551" b="26810"/>
          <a:stretch>
            <a:fillRect/>
          </a:stretch>
        </p:blipFill>
        <p:spPr>
          <a:xfrm>
            <a:off x="6586216" y="-518817"/>
            <a:ext cx="7019172" cy="7027405"/>
          </a:xfrm>
          <a:custGeom>
            <a:avLst/>
            <a:gdLst>
              <a:gd name="connsiteX0" fmla="*/ 5014292 w 7019172"/>
              <a:gd name="connsiteY0" fmla="*/ 32 h 7027405"/>
              <a:gd name="connsiteX1" fmla="*/ 6067090 w 7019172"/>
              <a:gd name="connsiteY1" fmla="*/ 750946 h 7027405"/>
              <a:gd name="connsiteX2" fmla="*/ 6946582 w 7019172"/>
              <a:gd name="connsiteY2" fmla="*/ 3464839 h 7027405"/>
              <a:gd name="connsiteX3" fmla="*/ 6423827 w 7019172"/>
              <a:gd name="connsiteY3" fmla="*/ 5207291 h 7027405"/>
              <a:gd name="connsiteX4" fmla="*/ 5000128 w 7019172"/>
              <a:gd name="connsiteY4" fmla="*/ 6480696 h 7027405"/>
              <a:gd name="connsiteX5" fmla="*/ 3065655 w 7019172"/>
              <a:gd name="connsiteY5" fmla="*/ 6989209 h 7027405"/>
              <a:gd name="connsiteX6" fmla="*/ 886580 w 7019172"/>
              <a:gd name="connsiteY6" fmla="*/ 6498704 h 7027405"/>
              <a:gd name="connsiteX7" fmla="*/ 13727 w 7019172"/>
              <a:gd name="connsiteY7" fmla="*/ 5655692 h 7027405"/>
              <a:gd name="connsiteX8" fmla="*/ 0 w 7019172"/>
              <a:gd name="connsiteY8" fmla="*/ 5559326 h 7027405"/>
              <a:gd name="connsiteX9" fmla="*/ 0 w 7019172"/>
              <a:gd name="connsiteY9" fmla="*/ 5279408 h 7027405"/>
              <a:gd name="connsiteX10" fmla="*/ 2385 w 7019172"/>
              <a:gd name="connsiteY10" fmla="*/ 5256642 h 7027405"/>
              <a:gd name="connsiteX11" fmla="*/ 9456 w 7019172"/>
              <a:gd name="connsiteY11" fmla="*/ 5211399 h 7027405"/>
              <a:gd name="connsiteX12" fmla="*/ 653428 w 7019172"/>
              <a:gd name="connsiteY12" fmla="*/ 2078781 h 7027405"/>
              <a:gd name="connsiteX13" fmla="*/ 1981618 w 7019172"/>
              <a:gd name="connsiteY13" fmla="*/ 746095 h 7027405"/>
              <a:gd name="connsiteX14" fmla="*/ 4632840 w 7019172"/>
              <a:gd name="connsiteY14" fmla="*/ 53555 h 7027405"/>
              <a:gd name="connsiteX15" fmla="*/ 5014292 w 7019172"/>
              <a:gd name="connsiteY15" fmla="*/ 32 h 7027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019172" h="7027405">
                <a:moveTo>
                  <a:pt x="5014292" y="32"/>
                </a:moveTo>
                <a:cubicBezTo>
                  <a:pt x="5821857" y="-5631"/>
                  <a:pt x="6067090" y="750946"/>
                  <a:pt x="6067090" y="750946"/>
                </a:cubicBezTo>
                <a:lnTo>
                  <a:pt x="6946582" y="3464839"/>
                </a:lnTo>
                <a:cubicBezTo>
                  <a:pt x="7266805" y="4453080"/>
                  <a:pt x="6423827" y="5207291"/>
                  <a:pt x="6423827" y="5207291"/>
                </a:cubicBezTo>
                <a:lnTo>
                  <a:pt x="5000128" y="6480696"/>
                </a:lnTo>
                <a:cubicBezTo>
                  <a:pt x="4156967" y="7234757"/>
                  <a:pt x="3065655" y="6989209"/>
                  <a:pt x="3065655" y="6989209"/>
                </a:cubicBezTo>
                <a:lnTo>
                  <a:pt x="886580" y="6498704"/>
                </a:lnTo>
                <a:cubicBezTo>
                  <a:pt x="272722" y="6360598"/>
                  <a:pt x="71927" y="5970550"/>
                  <a:pt x="13727" y="5655692"/>
                </a:cubicBezTo>
                <a:lnTo>
                  <a:pt x="0" y="5559326"/>
                </a:lnTo>
                <a:lnTo>
                  <a:pt x="0" y="5279408"/>
                </a:lnTo>
                <a:lnTo>
                  <a:pt x="2385" y="5256642"/>
                </a:lnTo>
                <a:cubicBezTo>
                  <a:pt x="6110" y="5227677"/>
                  <a:pt x="9456" y="5211399"/>
                  <a:pt x="9456" y="5211399"/>
                </a:cubicBezTo>
                <a:lnTo>
                  <a:pt x="653428" y="2078781"/>
                </a:lnTo>
                <a:cubicBezTo>
                  <a:pt x="867581" y="1036917"/>
                  <a:pt x="1981618" y="746095"/>
                  <a:pt x="1981618" y="746095"/>
                </a:cubicBezTo>
                <a:lnTo>
                  <a:pt x="4632840" y="53555"/>
                </a:lnTo>
                <a:cubicBezTo>
                  <a:pt x="4772083" y="17206"/>
                  <a:pt x="4898926" y="841"/>
                  <a:pt x="5014292" y="32"/>
                </a:cubicBezTo>
                <a:close/>
              </a:path>
            </a:pathLst>
          </a:custGeom>
        </p:spPr>
      </p:pic>
      <p:sp>
        <p:nvSpPr>
          <p:cNvPr id="9" name="Zástupný text 7">
            <a:extLst>
              <a:ext uri="{FF2B5EF4-FFF2-40B4-BE49-F238E27FC236}">
                <a16:creationId xmlns:a16="http://schemas.microsoft.com/office/drawing/2014/main" id="{5871F733-7E54-5812-DC3C-508A2742E6F3}"/>
              </a:ext>
            </a:extLst>
          </p:cNvPr>
          <p:cNvSpPr txBox="1">
            <a:spLocks/>
          </p:cNvSpPr>
          <p:nvPr/>
        </p:nvSpPr>
        <p:spPr>
          <a:xfrm>
            <a:off x="1281340" y="974434"/>
            <a:ext cx="3345727" cy="2922107"/>
          </a:xfrm>
          <a:prstGeom prst="rect">
            <a:avLst/>
          </a:prstGeom>
        </p:spPr>
        <p:txBody>
          <a:bodyPr lIns="0" tIns="0" rIns="0" bIns="0" anchor="ctr" anchorCtr="0"/>
          <a:lstStyle>
            <a:lvl1pPr marL="0" marR="0" indent="0" algn="l" defTabSz="914377" rtl="0" eaLnBrk="1" fontAlgn="auto" latinLnBrk="0" hangingPunct="1">
              <a:lnSpc>
                <a:spcPct val="100000"/>
              </a:lnSpc>
              <a:spcBef>
                <a:spcPts val="1000"/>
              </a:spcBef>
              <a:spcAft>
                <a:spcPts val="0"/>
              </a:spcAft>
              <a:buClrTx/>
              <a:buSzTx/>
              <a:buFont typeface="Arial" panose="020B0604020202020204" pitchFamily="34" charset="0"/>
              <a:buNone/>
              <a:tabLst/>
              <a:defRPr sz="3200" b="1" i="0" kern="1200">
                <a:solidFill>
                  <a:schemeClr val="tx2"/>
                </a:solidFill>
                <a:latin typeface="Tabac Sans" panose="02000000000000000000" pitchFamily="2" charset="-18"/>
                <a:ea typeface="Tabac Sans" panose="02000000000000000000" pitchFamily="2" charset="-18"/>
                <a:cs typeface="Tabac Sans" panose="02000000000000000000" pitchFamily="2" charset="-18"/>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sz="20000" b="0" spc="600">
                <a:solidFill>
                  <a:srgbClr val="E22F27"/>
                </a:solidFill>
                <a:latin typeface="Tabac Sans Light" panose="02000000000000000000" pitchFamily="2" charset="-18"/>
                <a:ea typeface="Tabac Sans Light" panose="02000000000000000000" pitchFamily="2" charset="-18"/>
                <a:cs typeface="Tabac Sans Light" panose="02000000000000000000" pitchFamily="2" charset="-18"/>
              </a:rPr>
              <a:t>9</a:t>
            </a:r>
          </a:p>
        </p:txBody>
      </p:sp>
      <p:sp>
        <p:nvSpPr>
          <p:cNvPr id="10" name="TextBox 4">
            <a:extLst>
              <a:ext uri="{FF2B5EF4-FFF2-40B4-BE49-F238E27FC236}">
                <a16:creationId xmlns:a16="http://schemas.microsoft.com/office/drawing/2014/main" id="{EB437242-5B89-D6F0-F68F-15578624C4E6}"/>
              </a:ext>
            </a:extLst>
          </p:cNvPr>
          <p:cNvSpPr txBox="1"/>
          <p:nvPr/>
        </p:nvSpPr>
        <p:spPr>
          <a:xfrm>
            <a:off x="1281340" y="3658629"/>
            <a:ext cx="4790808"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latin typeface="Tabac Sans Light" panose="02000000000000000000" pitchFamily="2" charset="-18"/>
                <a:ea typeface="Tabac Sans Light" panose="02000000000000000000" pitchFamily="2" charset="-18"/>
                <a:cs typeface="Tabac Sans Light" panose="02000000000000000000" pitchFamily="2" charset="-18"/>
              </a:rPr>
              <a:t>STUDENTS</a:t>
            </a:r>
            <a:r>
              <a:rPr lang="cs-CZ" sz="2400">
                <a:latin typeface="Tabac Sans Light" panose="02000000000000000000" pitchFamily="2" charset="-18"/>
                <a:ea typeface="Tabac Sans Light" panose="02000000000000000000" pitchFamily="2" charset="-18"/>
                <a:cs typeface="Tabac Sans Light" panose="02000000000000000000" pitchFamily="2" charset="-18"/>
              </a:rPr>
              <a:t> </a:t>
            </a:r>
            <a:r>
              <a:rPr lang="en-US" sz="2400">
                <a:latin typeface="Tabac Sans Light" panose="02000000000000000000" pitchFamily="2" charset="-18"/>
                <a:ea typeface="Tabac Sans Light" panose="02000000000000000000" pitchFamily="2" charset="-18"/>
                <a:cs typeface="Tabac Sans Light" panose="02000000000000000000" pitchFamily="2" charset="-18"/>
              </a:rPr>
              <a:t>CONSIDER</a:t>
            </a:r>
            <a:r>
              <a:rPr lang="cs-CZ" sz="2400">
                <a:latin typeface="Tabac Sans Light" panose="02000000000000000000" pitchFamily="2" charset="-18"/>
                <a:ea typeface="Tabac Sans Light" panose="02000000000000000000" pitchFamily="2" charset="-18"/>
                <a:cs typeface="Tabac Sans Light" panose="02000000000000000000" pitchFamily="2" charset="-18"/>
              </a:rPr>
              <a:t> </a:t>
            </a:r>
            <a:r>
              <a:rPr lang="en-US" sz="2400">
                <a:latin typeface="Tabac Sans Light" panose="02000000000000000000" pitchFamily="2" charset="-18"/>
                <a:ea typeface="Tabac Sans Light" panose="02000000000000000000" pitchFamily="2" charset="-18"/>
                <a:cs typeface="Tabac Sans Light" panose="02000000000000000000" pitchFamily="2" charset="-18"/>
              </a:rPr>
              <a:t>THEIR CZECH</a:t>
            </a:r>
            <a:r>
              <a:rPr lang="cs-CZ" sz="2400">
                <a:latin typeface="Tabac Sans Light" panose="02000000000000000000" pitchFamily="2" charset="-18"/>
                <a:ea typeface="Tabac Sans Light" panose="02000000000000000000" pitchFamily="2" charset="-18"/>
                <a:cs typeface="Tabac Sans Light" panose="02000000000000000000" pitchFamily="2" charset="-18"/>
              </a:rPr>
              <a:t> </a:t>
            </a:r>
            <a:r>
              <a:rPr lang="en-US" sz="2400">
                <a:latin typeface="Tabac Sans Light" panose="02000000000000000000" pitchFamily="2" charset="-18"/>
                <a:ea typeface="Tabac Sans Light" panose="02000000000000000000" pitchFamily="2" charset="-18"/>
                <a:cs typeface="Tabac Sans Light" panose="02000000000000000000" pitchFamily="2" charset="-18"/>
              </a:rPr>
              <a:t>ACADEMIC</a:t>
            </a:r>
            <a:r>
              <a:rPr lang="cs-CZ" sz="2400">
                <a:latin typeface="Tabac Sans Light" panose="02000000000000000000" pitchFamily="2" charset="-18"/>
                <a:ea typeface="Tabac Sans Light" panose="02000000000000000000" pitchFamily="2" charset="-18"/>
                <a:cs typeface="Tabac Sans Light" panose="02000000000000000000" pitchFamily="2" charset="-18"/>
              </a:rPr>
              <a:t> </a:t>
            </a:r>
            <a:r>
              <a:rPr lang="en-US" sz="2400">
                <a:latin typeface="Tabac Sans Light" panose="02000000000000000000" pitchFamily="2" charset="-18"/>
                <a:ea typeface="Tabac Sans Light" panose="02000000000000000000" pitchFamily="2" charset="-18"/>
                <a:cs typeface="Tabac Sans Light" panose="02000000000000000000" pitchFamily="2" charset="-18"/>
              </a:rPr>
              <a:t>PROGRAMME</a:t>
            </a:r>
            <a:br>
              <a:rPr lang="sk-SK" sz="2400">
                <a:latin typeface="Tabac Sans Light" panose="02000000000000000000" pitchFamily="2" charset="-18"/>
                <a:ea typeface="Tabac Sans Light" panose="02000000000000000000" pitchFamily="2" charset="-18"/>
                <a:cs typeface="Tabac Sans Light" panose="02000000000000000000" pitchFamily="2" charset="-18"/>
              </a:rPr>
            </a:br>
            <a:r>
              <a:rPr lang="sk-SK" sz="2400">
                <a:latin typeface="Tabac Sans Light" panose="02000000000000000000" pitchFamily="2" charset="-18"/>
                <a:ea typeface="Tabac Sans Light" panose="02000000000000000000" pitchFamily="2" charset="-18"/>
                <a:cs typeface="Tabac Sans Light" panose="02000000000000000000" pitchFamily="2" charset="-18"/>
              </a:rPr>
              <a:t>TO BE OF </a:t>
            </a:r>
            <a:r>
              <a:rPr lang="en-US" sz="2400" b="1">
                <a:latin typeface="Tabac Sans" panose="02000000000000000000" pitchFamily="2" charset="-18"/>
                <a:ea typeface="Tabac Sans" panose="02000000000000000000" pitchFamily="2" charset="-18"/>
                <a:cs typeface="Tabac Sans" panose="02000000000000000000" pitchFamily="2" charset="-18"/>
              </a:rPr>
              <a:t>HIGH QUALITY</a:t>
            </a:r>
            <a:r>
              <a:rPr lang="sk-SK" sz="2400">
                <a:latin typeface="Tabac Sans Light" panose="02000000000000000000" pitchFamily="2" charset="-18"/>
                <a:ea typeface="Tabac Sans Light" panose="02000000000000000000" pitchFamily="2" charset="-18"/>
                <a:cs typeface="Tabac Sans Light" panose="02000000000000000000" pitchFamily="2" charset="-18"/>
              </a:rPr>
              <a:t>.</a:t>
            </a:r>
            <a:endParaRPr lang="en-US" sz="2400">
              <a:latin typeface="Tabac Sans Light" panose="02000000000000000000" pitchFamily="2" charset="-18"/>
              <a:ea typeface="Tabac Sans Light" panose="02000000000000000000" pitchFamily="2" charset="-18"/>
              <a:cs typeface="Tabac Sans Light" panose="02000000000000000000" pitchFamily="2" charset="-18"/>
            </a:endParaRPr>
          </a:p>
        </p:txBody>
      </p:sp>
      <p:pic>
        <p:nvPicPr>
          <p:cNvPr id="14" name="Obrázek 13">
            <a:extLst>
              <a:ext uri="{FF2B5EF4-FFF2-40B4-BE49-F238E27FC236}">
                <a16:creationId xmlns:a16="http://schemas.microsoft.com/office/drawing/2014/main" id="{5C887221-1853-784E-721C-25455971C73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rot="2042512">
            <a:off x="10348589" y="4149207"/>
            <a:ext cx="2528306" cy="2533613"/>
          </a:xfrm>
          <a:prstGeom prst="rect">
            <a:avLst/>
          </a:prstGeom>
        </p:spPr>
      </p:pic>
      <p:sp>
        <p:nvSpPr>
          <p:cNvPr id="2" name="Zástupný text 7">
            <a:extLst>
              <a:ext uri="{FF2B5EF4-FFF2-40B4-BE49-F238E27FC236}">
                <a16:creationId xmlns:a16="http://schemas.microsoft.com/office/drawing/2014/main" id="{DA9F45CC-F396-9408-D40F-B9EB0216E245}"/>
              </a:ext>
            </a:extLst>
          </p:cNvPr>
          <p:cNvSpPr txBox="1">
            <a:spLocks/>
          </p:cNvSpPr>
          <p:nvPr/>
        </p:nvSpPr>
        <p:spPr>
          <a:xfrm>
            <a:off x="2614164" y="3000341"/>
            <a:ext cx="2343780" cy="543741"/>
          </a:xfrm>
          <a:prstGeom prst="rect">
            <a:avLst/>
          </a:prstGeom>
        </p:spPr>
        <p:txBody>
          <a:bodyPr lIns="0" tIns="0" rIns="0" bIns="0" anchor="ctr" anchorCtr="0"/>
          <a:lstStyle>
            <a:lvl1pPr marL="0" marR="0" indent="0" algn="l" defTabSz="914377" rtl="0" eaLnBrk="1" fontAlgn="auto" latinLnBrk="0" hangingPunct="1">
              <a:lnSpc>
                <a:spcPct val="100000"/>
              </a:lnSpc>
              <a:spcBef>
                <a:spcPts val="1000"/>
              </a:spcBef>
              <a:spcAft>
                <a:spcPts val="0"/>
              </a:spcAft>
              <a:buClrTx/>
              <a:buSzTx/>
              <a:buFont typeface="Arial" panose="020B0604020202020204" pitchFamily="34" charset="0"/>
              <a:buNone/>
              <a:tabLst/>
              <a:defRPr sz="3200" b="1" i="0" kern="1200">
                <a:solidFill>
                  <a:schemeClr val="tx2"/>
                </a:solidFill>
                <a:latin typeface="Tabac Sans" panose="02000000000000000000" pitchFamily="2" charset="-18"/>
                <a:ea typeface="Tabac Sans" panose="02000000000000000000" pitchFamily="2" charset="-18"/>
                <a:cs typeface="Tabac Sans" panose="02000000000000000000" pitchFamily="2" charset="-18"/>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a:solidFill>
                  <a:srgbClr val="436AB3"/>
                </a:solidFill>
              </a:rPr>
              <a:t>OUT OF 10</a:t>
            </a:r>
          </a:p>
        </p:txBody>
      </p:sp>
      <p:cxnSp>
        <p:nvCxnSpPr>
          <p:cNvPr id="4" name="Přímá spojnice 3">
            <a:extLst>
              <a:ext uri="{FF2B5EF4-FFF2-40B4-BE49-F238E27FC236}">
                <a16:creationId xmlns:a16="http://schemas.microsoft.com/office/drawing/2014/main" id="{A5252729-41A4-65E0-A352-653F885B955E}"/>
              </a:ext>
            </a:extLst>
          </p:cNvPr>
          <p:cNvCxnSpPr/>
          <p:nvPr/>
        </p:nvCxnSpPr>
        <p:spPr>
          <a:xfrm>
            <a:off x="1376590" y="5139665"/>
            <a:ext cx="814160" cy="0"/>
          </a:xfrm>
          <a:prstGeom prst="line">
            <a:avLst/>
          </a:prstGeom>
          <a:ln w="38100">
            <a:solidFill>
              <a:srgbClr val="436AB3"/>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3204870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ázek 3">
            <a:extLst>
              <a:ext uri="{FF2B5EF4-FFF2-40B4-BE49-F238E27FC236}">
                <a16:creationId xmlns:a16="http://schemas.microsoft.com/office/drawing/2014/main" id="{C4DCDAAA-A930-E468-49F8-4FDF830083F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1320" y="0"/>
            <a:ext cx="12189359" cy="6858000"/>
          </a:xfrm>
          <a:prstGeom prst="rect">
            <a:avLst/>
          </a:prstGeom>
        </p:spPr>
      </p:pic>
      <p:sp>
        <p:nvSpPr>
          <p:cNvPr id="230" name="Zástupný text 7">
            <a:extLst>
              <a:ext uri="{FF2B5EF4-FFF2-40B4-BE49-F238E27FC236}">
                <a16:creationId xmlns:a16="http://schemas.microsoft.com/office/drawing/2014/main" id="{7EFB1C83-0C38-BDB6-5F14-AD815075E0A0}"/>
              </a:ext>
            </a:extLst>
          </p:cNvPr>
          <p:cNvSpPr txBox="1">
            <a:spLocks/>
          </p:cNvSpPr>
          <p:nvPr/>
        </p:nvSpPr>
        <p:spPr>
          <a:xfrm>
            <a:off x="1071452" y="875997"/>
            <a:ext cx="7855550" cy="572893"/>
          </a:xfrm>
          <a:prstGeom prst="rect">
            <a:avLst/>
          </a:prstGeom>
        </p:spPr>
        <p:txBody>
          <a:bodyPr lIns="0" tIns="0" rIns="0" bIns="0" anchor="t" anchorCtr="0"/>
          <a:lstStyle>
            <a:lvl1pPr marL="0" marR="0" indent="0" algn="l" defTabSz="914377" rtl="0" eaLnBrk="1" fontAlgn="auto" latinLnBrk="0" hangingPunct="1">
              <a:lnSpc>
                <a:spcPct val="100000"/>
              </a:lnSpc>
              <a:spcBef>
                <a:spcPts val="1000"/>
              </a:spcBef>
              <a:spcAft>
                <a:spcPts val="0"/>
              </a:spcAft>
              <a:buClrTx/>
              <a:buSzTx/>
              <a:buFont typeface="Arial" panose="020B0604020202020204" pitchFamily="34" charset="0"/>
              <a:buNone/>
              <a:tabLst/>
              <a:defRPr sz="3200" b="1" i="0" kern="1200">
                <a:solidFill>
                  <a:schemeClr val="tx2"/>
                </a:solidFill>
                <a:latin typeface="Tabac Sans" panose="02000000000000000000" pitchFamily="2" charset="-18"/>
                <a:ea typeface="Tabac Sans" panose="02000000000000000000" pitchFamily="2" charset="-18"/>
                <a:cs typeface="Tabac Sans" panose="02000000000000000000" pitchFamily="2" charset="-18"/>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err="1">
                <a:solidFill>
                  <a:srgbClr val="436AB3"/>
                </a:solidFill>
                <a:latin typeface="Tabac Sans"/>
                <a:ea typeface="Tabac Sans"/>
                <a:cs typeface="Tabac Sans"/>
              </a:rPr>
              <a:t>Community</a:t>
            </a:r>
            <a:r>
              <a:rPr lang="cs-CZ">
                <a:solidFill>
                  <a:srgbClr val="436AB3"/>
                </a:solidFill>
                <a:latin typeface="Tabac Sans"/>
                <a:ea typeface="Tabac Sans"/>
                <a:cs typeface="Tabac Sans"/>
              </a:rPr>
              <a:t> </a:t>
            </a:r>
            <a:r>
              <a:rPr lang="cs-CZ" err="1">
                <a:solidFill>
                  <a:srgbClr val="436AB3"/>
                </a:solidFill>
                <a:latin typeface="Tabac Sans"/>
                <a:ea typeface="Tabac Sans"/>
                <a:cs typeface="Tabac Sans"/>
              </a:rPr>
              <a:t>of</a:t>
            </a:r>
            <a:r>
              <a:rPr lang="cs-CZ">
                <a:solidFill>
                  <a:srgbClr val="436AB3"/>
                </a:solidFill>
                <a:latin typeface="Tabac Sans"/>
                <a:ea typeface="Tabac Sans"/>
                <a:cs typeface="Tabac Sans"/>
              </a:rPr>
              <a:t> </a:t>
            </a:r>
            <a:r>
              <a:rPr lang="cs-CZ" err="1">
                <a:solidFill>
                  <a:srgbClr val="436AB3"/>
                </a:solidFill>
                <a:latin typeface="Tabac Sans"/>
                <a:ea typeface="Tabac Sans"/>
                <a:cs typeface="Tabac Sans"/>
              </a:rPr>
              <a:t>international</a:t>
            </a:r>
            <a:r>
              <a:rPr lang="cs-CZ">
                <a:solidFill>
                  <a:srgbClr val="436AB3"/>
                </a:solidFill>
                <a:latin typeface="Tabac Sans"/>
                <a:ea typeface="Tabac Sans"/>
                <a:cs typeface="Tabac Sans"/>
              </a:rPr>
              <a:t> </a:t>
            </a:r>
            <a:r>
              <a:rPr lang="cs-CZ" err="1">
                <a:solidFill>
                  <a:srgbClr val="436AB3"/>
                </a:solidFill>
                <a:latin typeface="Tabac Sans"/>
                <a:ea typeface="Tabac Sans"/>
                <a:cs typeface="Tabac Sans"/>
              </a:rPr>
              <a:t>students</a:t>
            </a:r>
            <a:endParaRPr lang="en-US" err="1"/>
          </a:p>
          <a:p>
            <a:endParaRPr lang="cs-CZ" sz="2800">
              <a:solidFill>
                <a:schemeClr val="tx1"/>
              </a:solidFill>
            </a:endParaRPr>
          </a:p>
        </p:txBody>
      </p:sp>
      <p:graphicFrame>
        <p:nvGraphicFramePr>
          <p:cNvPr id="8" name="Graf 7">
            <a:extLst>
              <a:ext uri="{FF2B5EF4-FFF2-40B4-BE49-F238E27FC236}">
                <a16:creationId xmlns:a16="http://schemas.microsoft.com/office/drawing/2014/main" id="{C9CC5CD9-127B-36A1-601E-AED880B1426A}"/>
              </a:ext>
            </a:extLst>
          </p:cNvPr>
          <p:cNvGraphicFramePr/>
          <p:nvPr/>
        </p:nvGraphicFramePr>
        <p:xfrm>
          <a:off x="3965999" y="1733339"/>
          <a:ext cx="4762508" cy="3175005"/>
        </p:xfrm>
        <a:graphic>
          <a:graphicData uri="http://schemas.openxmlformats.org/drawingml/2006/chart">
            <c:chart xmlns:c="http://schemas.openxmlformats.org/drawingml/2006/chart" xmlns:r="http://schemas.openxmlformats.org/officeDocument/2006/relationships" r:id="rId4"/>
          </a:graphicData>
        </a:graphic>
      </p:graphicFrame>
      <p:sp>
        <p:nvSpPr>
          <p:cNvPr id="9" name="TextBox 5">
            <a:extLst>
              <a:ext uri="{FF2B5EF4-FFF2-40B4-BE49-F238E27FC236}">
                <a16:creationId xmlns:a16="http://schemas.microsoft.com/office/drawing/2014/main" id="{C7E727BD-C601-BF3B-8EF3-B9D9EB9A4BFD}"/>
              </a:ext>
            </a:extLst>
          </p:cNvPr>
          <p:cNvSpPr txBox="1"/>
          <p:nvPr/>
        </p:nvSpPr>
        <p:spPr>
          <a:xfrm>
            <a:off x="5692354" y="2996546"/>
            <a:ext cx="1309798"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cs-CZ" sz="3600" b="1">
                <a:solidFill>
                  <a:schemeClr val="tx1">
                    <a:lumMod val="85000"/>
                    <a:lumOff val="15000"/>
                  </a:schemeClr>
                </a:solidFill>
                <a:latin typeface="Tabac Sans" panose="02000000000000000000" pitchFamily="2" charset="-18"/>
                <a:ea typeface="Tabac Sans" panose="02000000000000000000" pitchFamily="2" charset="-18"/>
                <a:cs typeface="Tabac Sans" panose="02000000000000000000" pitchFamily="2" charset="-18"/>
              </a:rPr>
              <a:t>18 %</a:t>
            </a:r>
            <a:endParaRPr lang="en-US" sz="3200" b="1">
              <a:solidFill>
                <a:schemeClr val="tx1">
                  <a:lumMod val="85000"/>
                  <a:lumOff val="15000"/>
                </a:schemeClr>
              </a:solidFill>
              <a:latin typeface="Tabac Sans" panose="02000000000000000000" pitchFamily="2" charset="-18"/>
              <a:ea typeface="Tabac Sans" panose="02000000000000000000" pitchFamily="2" charset="-18"/>
              <a:cs typeface="Tabac Sans" panose="02000000000000000000" pitchFamily="2" charset="-18"/>
            </a:endParaRPr>
          </a:p>
        </p:txBody>
      </p:sp>
      <p:sp>
        <p:nvSpPr>
          <p:cNvPr id="10" name="TextBox 5">
            <a:extLst>
              <a:ext uri="{FF2B5EF4-FFF2-40B4-BE49-F238E27FC236}">
                <a16:creationId xmlns:a16="http://schemas.microsoft.com/office/drawing/2014/main" id="{873FEE83-3FA3-81CC-5615-7C949F261F0E}"/>
              </a:ext>
            </a:extLst>
          </p:cNvPr>
          <p:cNvSpPr txBox="1"/>
          <p:nvPr/>
        </p:nvSpPr>
        <p:spPr>
          <a:xfrm>
            <a:off x="5295916" y="4906084"/>
            <a:ext cx="2102675"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cs-CZ" sz="1400">
                <a:solidFill>
                  <a:schemeClr val="tx1">
                    <a:lumMod val="85000"/>
                    <a:lumOff val="15000"/>
                  </a:schemeClr>
                </a:solidFill>
                <a:latin typeface="Tabac Sans"/>
                <a:ea typeface="Tabac Sans"/>
                <a:cs typeface="Tabac Sans"/>
              </a:rPr>
              <a:t>Ratio </a:t>
            </a:r>
            <a:r>
              <a:rPr lang="cs-CZ" sz="1400" err="1">
                <a:solidFill>
                  <a:schemeClr val="tx1">
                    <a:lumMod val="85000"/>
                    <a:lumOff val="15000"/>
                  </a:schemeClr>
                </a:solidFill>
                <a:latin typeface="Tabac Sans"/>
                <a:ea typeface="Tabac Sans"/>
                <a:cs typeface="Tabac Sans"/>
              </a:rPr>
              <a:t>of</a:t>
            </a:r>
            <a:r>
              <a:rPr lang="cs-CZ" sz="1400">
                <a:solidFill>
                  <a:schemeClr val="tx1">
                    <a:lumMod val="85000"/>
                    <a:lumOff val="15000"/>
                  </a:schemeClr>
                </a:solidFill>
                <a:latin typeface="Tabac Sans"/>
                <a:ea typeface="Tabac Sans"/>
                <a:cs typeface="Tabac Sans"/>
              </a:rPr>
              <a:t> </a:t>
            </a:r>
            <a:r>
              <a:rPr lang="cs-CZ" sz="1400" err="1">
                <a:solidFill>
                  <a:schemeClr val="tx1">
                    <a:lumMod val="85000"/>
                    <a:lumOff val="15000"/>
                  </a:schemeClr>
                </a:solidFill>
                <a:latin typeface="Tabac Sans"/>
                <a:ea typeface="Tabac Sans"/>
                <a:cs typeface="Tabac Sans"/>
              </a:rPr>
              <a:t>international</a:t>
            </a:r>
            <a:r>
              <a:rPr lang="cs-CZ" sz="1400">
                <a:solidFill>
                  <a:schemeClr val="tx1">
                    <a:lumMod val="85000"/>
                    <a:lumOff val="15000"/>
                  </a:schemeClr>
                </a:solidFill>
                <a:latin typeface="Tabac Sans"/>
                <a:ea typeface="Tabac Sans"/>
                <a:cs typeface="Tabac Sans"/>
              </a:rPr>
              <a:t> </a:t>
            </a:r>
            <a:r>
              <a:rPr lang="cs-CZ" sz="1400" err="1">
                <a:solidFill>
                  <a:schemeClr val="tx1">
                    <a:lumMod val="85000"/>
                    <a:lumOff val="15000"/>
                  </a:schemeClr>
                </a:solidFill>
                <a:latin typeface="Tabac Sans"/>
                <a:ea typeface="Tabac Sans"/>
                <a:cs typeface="Tabac Sans"/>
              </a:rPr>
              <a:t>students</a:t>
            </a:r>
            <a:r>
              <a:rPr lang="cs-CZ" sz="1400">
                <a:solidFill>
                  <a:schemeClr val="tx1">
                    <a:lumMod val="85000"/>
                    <a:lumOff val="15000"/>
                  </a:schemeClr>
                </a:solidFill>
                <a:latin typeface="Tabac Sans"/>
                <a:ea typeface="Tabac Sans"/>
                <a:cs typeface="Tabac Sans"/>
              </a:rPr>
              <a:t> (</a:t>
            </a:r>
            <a:r>
              <a:rPr lang="cs-CZ" sz="1400" b="1">
                <a:solidFill>
                  <a:schemeClr val="tx1">
                    <a:lumMod val="85000"/>
                    <a:lumOff val="15000"/>
                  </a:schemeClr>
                </a:solidFill>
                <a:latin typeface="Tabac Sans"/>
                <a:ea typeface="Tabac Sans"/>
                <a:cs typeface="Tabac Sans"/>
              </a:rPr>
              <a:t>55 996</a:t>
            </a:r>
            <a:r>
              <a:rPr lang="cs-CZ" sz="1400">
                <a:solidFill>
                  <a:schemeClr val="tx1">
                    <a:lumMod val="85000"/>
                    <a:lumOff val="15000"/>
                  </a:schemeClr>
                </a:solidFill>
                <a:latin typeface="Tabac Sans"/>
                <a:ea typeface="Tabac Sans"/>
                <a:cs typeface="Tabac Sans"/>
              </a:rPr>
              <a:t>).</a:t>
            </a:r>
            <a:endParaRPr lang="en-US" sz="1200">
              <a:solidFill>
                <a:schemeClr val="tx1">
                  <a:lumMod val="85000"/>
                  <a:lumOff val="15000"/>
                </a:schemeClr>
              </a:solidFill>
              <a:latin typeface="Tabac Sans"/>
              <a:ea typeface="Tabac Sans"/>
              <a:cs typeface="Tabac Sans"/>
            </a:endParaRPr>
          </a:p>
        </p:txBody>
      </p:sp>
      <p:graphicFrame>
        <p:nvGraphicFramePr>
          <p:cNvPr id="12" name="Graf 11">
            <a:extLst>
              <a:ext uri="{FF2B5EF4-FFF2-40B4-BE49-F238E27FC236}">
                <a16:creationId xmlns:a16="http://schemas.microsoft.com/office/drawing/2014/main" id="{220C69B0-D239-8802-A545-EC42CCF77E03}"/>
              </a:ext>
            </a:extLst>
          </p:cNvPr>
          <p:cNvGraphicFramePr/>
          <p:nvPr/>
        </p:nvGraphicFramePr>
        <p:xfrm>
          <a:off x="7228014" y="1747631"/>
          <a:ext cx="4716245" cy="3144163"/>
        </p:xfrm>
        <a:graphic>
          <a:graphicData uri="http://schemas.openxmlformats.org/drawingml/2006/chart">
            <c:chart xmlns:c="http://schemas.openxmlformats.org/drawingml/2006/chart" xmlns:r="http://schemas.openxmlformats.org/officeDocument/2006/relationships" r:id="rId5"/>
          </a:graphicData>
        </a:graphic>
      </p:graphicFrame>
      <p:sp>
        <p:nvSpPr>
          <p:cNvPr id="13" name="TextBox 5">
            <a:extLst>
              <a:ext uri="{FF2B5EF4-FFF2-40B4-BE49-F238E27FC236}">
                <a16:creationId xmlns:a16="http://schemas.microsoft.com/office/drawing/2014/main" id="{007A58C8-86D5-CAB8-38C7-0CA1A8A9B2CF}"/>
              </a:ext>
            </a:extLst>
          </p:cNvPr>
          <p:cNvSpPr txBox="1"/>
          <p:nvPr/>
        </p:nvSpPr>
        <p:spPr>
          <a:xfrm>
            <a:off x="8931237" y="2996546"/>
            <a:ext cx="1309798"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cs-CZ" sz="3600" b="1">
                <a:solidFill>
                  <a:schemeClr val="tx1">
                    <a:lumMod val="85000"/>
                    <a:lumOff val="15000"/>
                  </a:schemeClr>
                </a:solidFill>
                <a:latin typeface="Tabac Sans" panose="02000000000000000000" pitchFamily="2" charset="-18"/>
                <a:ea typeface="Tabac Sans" panose="02000000000000000000" pitchFamily="2" charset="-18"/>
                <a:cs typeface="Tabac Sans" panose="02000000000000000000" pitchFamily="2" charset="-18"/>
              </a:rPr>
              <a:t>67 %</a:t>
            </a:r>
            <a:endParaRPr lang="en-US" sz="3200" b="1">
              <a:solidFill>
                <a:schemeClr val="tx1">
                  <a:lumMod val="85000"/>
                  <a:lumOff val="15000"/>
                </a:schemeClr>
              </a:solidFill>
              <a:latin typeface="Tabac Sans" panose="02000000000000000000" pitchFamily="2" charset="-18"/>
              <a:ea typeface="Tabac Sans" panose="02000000000000000000" pitchFamily="2" charset="-18"/>
              <a:cs typeface="Tabac Sans" panose="02000000000000000000" pitchFamily="2" charset="-18"/>
            </a:endParaRPr>
          </a:p>
        </p:txBody>
      </p:sp>
      <p:sp>
        <p:nvSpPr>
          <p:cNvPr id="47" name="TextBox 5">
            <a:extLst>
              <a:ext uri="{FF2B5EF4-FFF2-40B4-BE49-F238E27FC236}">
                <a16:creationId xmlns:a16="http://schemas.microsoft.com/office/drawing/2014/main" id="{ECFAE493-3A60-E602-0762-F6FBC8F657ED}"/>
              </a:ext>
            </a:extLst>
          </p:cNvPr>
          <p:cNvSpPr txBox="1"/>
          <p:nvPr/>
        </p:nvSpPr>
        <p:spPr>
          <a:xfrm>
            <a:off x="8243453" y="4885890"/>
            <a:ext cx="2685365"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cs-CZ" sz="1400">
                <a:solidFill>
                  <a:schemeClr val="tx1">
                    <a:lumMod val="85000"/>
                    <a:lumOff val="15000"/>
                  </a:schemeClr>
                </a:solidFill>
                <a:latin typeface="Tabac Sans"/>
                <a:ea typeface="Tabac Sans"/>
                <a:cs typeface="Tabac Sans"/>
              </a:rPr>
              <a:t>International</a:t>
            </a:r>
            <a:r>
              <a:rPr lang="en-US" sz="1400">
                <a:solidFill>
                  <a:schemeClr val="tx1">
                    <a:lumMod val="85000"/>
                    <a:lumOff val="15000"/>
                  </a:schemeClr>
                </a:solidFill>
                <a:latin typeface="Tabac Sans"/>
                <a:ea typeface="Tabac Sans"/>
                <a:cs typeface="Tabac Sans"/>
              </a:rPr>
              <a:t> students</a:t>
            </a:r>
            <a:br>
              <a:rPr lang="en-US" sz="1400">
                <a:solidFill>
                  <a:schemeClr val="tx1">
                    <a:lumMod val="85000"/>
                    <a:lumOff val="15000"/>
                  </a:schemeClr>
                </a:solidFill>
                <a:latin typeface="Tabac Sans"/>
                <a:ea typeface="Tabac Sans"/>
                <a:cs typeface="Tabac Sans"/>
              </a:rPr>
            </a:br>
            <a:r>
              <a:rPr lang="en-US" sz="1400">
                <a:solidFill>
                  <a:schemeClr val="tx1">
                    <a:lumMod val="85000"/>
                    <a:lumOff val="15000"/>
                  </a:schemeClr>
                </a:solidFill>
                <a:latin typeface="Tabac Sans"/>
                <a:ea typeface="Tabac Sans"/>
                <a:cs typeface="Tabac Sans"/>
              </a:rPr>
              <a:t>studying in Czech.</a:t>
            </a:r>
            <a:endParaRPr lang="en-US"/>
          </a:p>
        </p:txBody>
      </p:sp>
      <p:sp>
        <p:nvSpPr>
          <p:cNvPr id="70" name="TextovéPole 69">
            <a:extLst>
              <a:ext uri="{FF2B5EF4-FFF2-40B4-BE49-F238E27FC236}">
                <a16:creationId xmlns:a16="http://schemas.microsoft.com/office/drawing/2014/main" id="{1524F78C-D46C-B710-FCB8-10727E22689B}"/>
              </a:ext>
            </a:extLst>
          </p:cNvPr>
          <p:cNvSpPr txBox="1"/>
          <p:nvPr/>
        </p:nvSpPr>
        <p:spPr>
          <a:xfrm>
            <a:off x="8927002" y="5846573"/>
            <a:ext cx="2685365" cy="4308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a:defRPr lang="cs-CZ"/>
            </a:defPPr>
            <a:lvl1pPr>
              <a:defRPr>
                <a:latin typeface="Tabac Sans" panose="02000000000000000000" pitchFamily="2" charset="-18"/>
                <a:ea typeface="Tabac Sans" panose="02000000000000000000" pitchFamily="2" charset="-18"/>
                <a:cs typeface="Tabac Sans" panose="02000000000000000000" pitchFamily="2" charset="-18"/>
              </a:defRPr>
            </a:lvl1pPr>
          </a:lstStyle>
          <a:p>
            <a:pPr algn="ctr"/>
            <a:r>
              <a:rPr lang="cs-CZ" sz="1100">
                <a:solidFill>
                  <a:schemeClr val="tx1">
                    <a:lumMod val="50000"/>
                    <a:lumOff val="50000"/>
                  </a:schemeClr>
                </a:solidFill>
                <a:latin typeface="Tabac Sans Light"/>
                <a:ea typeface="Tabac Sans Light"/>
                <a:cs typeface="Tabac Sans Light"/>
              </a:rPr>
              <a:t>Source: SIMS, data</a:t>
            </a:r>
            <a:r>
              <a:rPr lang="en-GB" sz="1100">
                <a:solidFill>
                  <a:schemeClr val="tx1">
                    <a:lumMod val="50000"/>
                    <a:lumOff val="50000"/>
                  </a:schemeClr>
                </a:solidFill>
                <a:latin typeface="Tabac Sans Light"/>
                <a:ea typeface="Tabac Sans Light"/>
                <a:cs typeface="Tabac Sans Light"/>
              </a:rPr>
              <a:t> valid</a:t>
            </a:r>
            <a:r>
              <a:rPr lang="cs-CZ" sz="1100">
                <a:solidFill>
                  <a:schemeClr val="tx1">
                    <a:lumMod val="50000"/>
                    <a:lumOff val="50000"/>
                  </a:schemeClr>
                </a:solidFill>
                <a:latin typeface="Tabac Sans Light"/>
                <a:ea typeface="Tabac Sans Light"/>
                <a:cs typeface="Tabac Sans Light"/>
              </a:rPr>
              <a:t> as </a:t>
            </a:r>
            <a:r>
              <a:rPr lang="cs-CZ" sz="1100" err="1">
                <a:solidFill>
                  <a:schemeClr val="tx1">
                    <a:lumMod val="50000"/>
                    <a:lumOff val="50000"/>
                  </a:schemeClr>
                </a:solidFill>
                <a:latin typeface="Tabac Sans Light"/>
                <a:ea typeface="Tabac Sans Light"/>
                <a:cs typeface="Tabac Sans Light"/>
              </a:rPr>
              <a:t>of</a:t>
            </a:r>
            <a:r>
              <a:rPr lang="cs-CZ" sz="1100">
                <a:solidFill>
                  <a:schemeClr val="tx1">
                    <a:lumMod val="50000"/>
                    <a:lumOff val="50000"/>
                  </a:schemeClr>
                </a:solidFill>
                <a:latin typeface="Tabac Sans Light"/>
                <a:ea typeface="Tabac Sans Light"/>
                <a:cs typeface="Tabac Sans Light"/>
              </a:rPr>
              <a:t> </a:t>
            </a:r>
            <a:r>
              <a:rPr lang="en-GB" sz="1100">
                <a:solidFill>
                  <a:schemeClr val="tx1">
                    <a:lumMod val="50000"/>
                    <a:lumOff val="50000"/>
                  </a:schemeClr>
                </a:solidFill>
                <a:latin typeface="Tabac Sans Light"/>
                <a:ea typeface="Tabac Sans Light"/>
                <a:cs typeface="Tabac Sans Light"/>
              </a:rPr>
              <a:t>01/22/</a:t>
            </a:r>
            <a:r>
              <a:rPr lang="cs-CZ" sz="1100">
                <a:solidFill>
                  <a:schemeClr val="tx1">
                    <a:lumMod val="50000"/>
                    <a:lumOff val="50000"/>
                  </a:schemeClr>
                </a:solidFill>
                <a:latin typeface="Tabac Sans Light"/>
                <a:ea typeface="Tabac Sans Light"/>
                <a:cs typeface="Tabac Sans Light"/>
              </a:rPr>
              <a:t>2024</a:t>
            </a:r>
            <a:endParaRPr lang="cs-CZ" sz="1100" i="1">
              <a:solidFill>
                <a:schemeClr val="tx1">
                  <a:lumMod val="50000"/>
                  <a:lumOff val="50000"/>
                </a:schemeClr>
              </a:solidFill>
              <a:ea typeface="Tabac Sans"/>
              <a:cs typeface="Tabac Sans"/>
            </a:endParaRPr>
          </a:p>
        </p:txBody>
      </p:sp>
      <p:pic>
        <p:nvPicPr>
          <p:cNvPr id="14" name="Obrázek 13" descr="Obsah obrázku Grafika, design&#10;&#10;Obsah vygenerovaný umělou inteligencí může být nesprávný.">
            <a:extLst>
              <a:ext uri="{FF2B5EF4-FFF2-40B4-BE49-F238E27FC236}">
                <a16:creationId xmlns:a16="http://schemas.microsoft.com/office/drawing/2014/main" id="{6DABBAFE-0C12-B679-C247-BFD5538B749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043326">
            <a:off x="759229" y="3529883"/>
            <a:ext cx="3895352" cy="2810262"/>
          </a:xfrm>
          <a:prstGeom prst="rect">
            <a:avLst/>
          </a:prstGeom>
        </p:spPr>
      </p:pic>
      <p:sp>
        <p:nvSpPr>
          <p:cNvPr id="3" name="TextBox 5">
            <a:extLst>
              <a:ext uri="{FF2B5EF4-FFF2-40B4-BE49-F238E27FC236}">
                <a16:creationId xmlns:a16="http://schemas.microsoft.com/office/drawing/2014/main" id="{67E34D8E-F09B-EA19-3045-3B7B1525EBCF}"/>
              </a:ext>
            </a:extLst>
          </p:cNvPr>
          <p:cNvSpPr txBox="1"/>
          <p:nvPr/>
        </p:nvSpPr>
        <p:spPr>
          <a:xfrm>
            <a:off x="1071452" y="4301758"/>
            <a:ext cx="4186489" cy="10156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cs-CZ" sz="6000" b="1">
                <a:solidFill>
                  <a:schemeClr val="bg1"/>
                </a:solidFill>
                <a:latin typeface="Tabac Sans" panose="02000000000000000000" pitchFamily="2" charset="-18"/>
                <a:ea typeface="Tabac Sans" panose="02000000000000000000" pitchFamily="2" charset="-18"/>
                <a:cs typeface="Tabac Sans" panose="02000000000000000000" pitchFamily="2" charset="-18"/>
              </a:rPr>
              <a:t>314 850</a:t>
            </a:r>
            <a:endParaRPr lang="en-US" sz="6000" b="1">
              <a:solidFill>
                <a:schemeClr val="bg1"/>
              </a:solidFill>
              <a:latin typeface="Tabac Sans" panose="02000000000000000000" pitchFamily="2" charset="-18"/>
              <a:ea typeface="Tabac Sans" panose="02000000000000000000" pitchFamily="2" charset="-18"/>
              <a:cs typeface="Tabac Sans" panose="02000000000000000000" pitchFamily="2" charset="-18"/>
            </a:endParaRPr>
          </a:p>
        </p:txBody>
      </p:sp>
      <p:sp>
        <p:nvSpPr>
          <p:cNvPr id="2" name="TextBox 5">
            <a:extLst>
              <a:ext uri="{FF2B5EF4-FFF2-40B4-BE49-F238E27FC236}">
                <a16:creationId xmlns:a16="http://schemas.microsoft.com/office/drawing/2014/main" id="{380D0DC6-3364-069A-20D5-D6FDF4290BFC}"/>
              </a:ext>
            </a:extLst>
          </p:cNvPr>
          <p:cNvSpPr txBox="1"/>
          <p:nvPr/>
        </p:nvSpPr>
        <p:spPr>
          <a:xfrm>
            <a:off x="1104882" y="5152256"/>
            <a:ext cx="2861117"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cs-CZ" sz="1600">
                <a:solidFill>
                  <a:srgbClr val="FFFFFF"/>
                </a:solidFill>
                <a:latin typeface="Tabac Sans"/>
                <a:ea typeface="Tabac Sans"/>
                <a:cs typeface="Tabac Sans"/>
              </a:rPr>
              <a:t>TOTAL NUMBER OF UNIVERSITY STUDENTS IN CZECHIA</a:t>
            </a:r>
            <a:endParaRPr lang="en-US" sz="1600"/>
          </a:p>
        </p:txBody>
      </p:sp>
    </p:spTree>
    <p:extLst>
      <p:ext uri="{BB962C8B-B14F-4D97-AF65-F5344CB8AC3E}">
        <p14:creationId xmlns:p14="http://schemas.microsoft.com/office/powerpoint/2010/main" val="20190064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af 1">
            <a:extLst>
              <a:ext uri="{FF2B5EF4-FFF2-40B4-BE49-F238E27FC236}">
                <a16:creationId xmlns:a16="http://schemas.microsoft.com/office/drawing/2014/main" id="{6E239F7A-D5CD-DE76-B29D-42BA89C5EC81}"/>
              </a:ext>
            </a:extLst>
          </p:cNvPr>
          <p:cNvGraphicFramePr/>
          <p:nvPr>
            <p:extLst>
              <p:ext uri="{D42A27DB-BD31-4B8C-83A1-F6EECF244321}">
                <p14:modId xmlns:p14="http://schemas.microsoft.com/office/powerpoint/2010/main" val="385687953"/>
              </p:ext>
            </p:extLst>
          </p:nvPr>
        </p:nvGraphicFramePr>
        <p:xfrm>
          <a:off x="939797" y="849086"/>
          <a:ext cx="10250714" cy="5221783"/>
        </p:xfrm>
        <a:graphic>
          <a:graphicData uri="http://schemas.openxmlformats.org/drawingml/2006/chart">
            <c:chart xmlns:c="http://schemas.openxmlformats.org/drawingml/2006/chart" xmlns:r="http://schemas.openxmlformats.org/officeDocument/2006/relationships" r:id="rId3"/>
          </a:graphicData>
        </a:graphic>
      </p:graphicFrame>
      <p:pic>
        <p:nvPicPr>
          <p:cNvPr id="6" name="Grafický objekt 5">
            <a:extLst>
              <a:ext uri="{FF2B5EF4-FFF2-40B4-BE49-F238E27FC236}">
                <a16:creationId xmlns:a16="http://schemas.microsoft.com/office/drawing/2014/main" id="{3185E13A-9CBF-AEB0-EE40-3AA5A6FFAE9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1652069">
            <a:off x="532001" y="716009"/>
            <a:ext cx="4503986" cy="2909034"/>
          </a:xfrm>
          <a:prstGeom prst="rect">
            <a:avLst/>
          </a:prstGeom>
        </p:spPr>
      </p:pic>
      <p:pic>
        <p:nvPicPr>
          <p:cNvPr id="14" name="Obrázek 13">
            <a:extLst>
              <a:ext uri="{FF2B5EF4-FFF2-40B4-BE49-F238E27FC236}">
                <a16:creationId xmlns:a16="http://schemas.microsoft.com/office/drawing/2014/main" id="{7EE49299-3103-1C97-EAB9-0BE87A6E7400}"/>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rot="19484792">
            <a:off x="592032" y="1682075"/>
            <a:ext cx="1278253" cy="1141363"/>
          </a:xfrm>
          <a:prstGeom prst="rect">
            <a:avLst/>
          </a:prstGeom>
        </p:spPr>
      </p:pic>
      <p:pic>
        <p:nvPicPr>
          <p:cNvPr id="5" name="Grafický objekt 4">
            <a:extLst>
              <a:ext uri="{FF2B5EF4-FFF2-40B4-BE49-F238E27FC236}">
                <a16:creationId xmlns:a16="http://schemas.microsoft.com/office/drawing/2014/main" id="{E104197C-8BC2-FB26-B762-D5A0481F005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11652069">
            <a:off x="1154212" y="1139568"/>
            <a:ext cx="3404635" cy="2053775"/>
          </a:xfrm>
          <a:prstGeom prst="rect">
            <a:avLst/>
          </a:prstGeom>
        </p:spPr>
      </p:pic>
      <p:sp>
        <p:nvSpPr>
          <p:cNvPr id="3" name="TextovéPole 2">
            <a:extLst>
              <a:ext uri="{FF2B5EF4-FFF2-40B4-BE49-F238E27FC236}">
                <a16:creationId xmlns:a16="http://schemas.microsoft.com/office/drawing/2014/main" id="{E1B1A64C-E9D4-A637-6374-64D5B83B8164}"/>
              </a:ext>
            </a:extLst>
          </p:cNvPr>
          <p:cNvSpPr txBox="1"/>
          <p:nvPr/>
        </p:nvSpPr>
        <p:spPr>
          <a:xfrm>
            <a:off x="1606857" y="1658461"/>
            <a:ext cx="3790289" cy="646331"/>
          </a:xfrm>
          <a:prstGeom prst="rect">
            <a:avLst/>
          </a:prstGeom>
          <a:noFill/>
        </p:spPr>
        <p:txBody>
          <a:bodyPr wrap="square" rtlCol="0">
            <a:spAutoFit/>
          </a:bodyPr>
          <a:lstStyle/>
          <a:p>
            <a:r>
              <a:rPr lang="cs-CZ" b="1">
                <a:solidFill>
                  <a:srgbClr val="FFFFFF"/>
                </a:solidFill>
                <a:latin typeface="Tabac Sans"/>
              </a:rPr>
              <a:t>INTERNATIONAL</a:t>
            </a:r>
            <a:br>
              <a:rPr lang="cs-CZ" b="1">
                <a:solidFill>
                  <a:srgbClr val="FFFFFF"/>
                </a:solidFill>
                <a:latin typeface="Tabac Sans"/>
              </a:rPr>
            </a:br>
            <a:r>
              <a:rPr lang="cs-CZ" b="1">
                <a:solidFill>
                  <a:srgbClr val="FFFFFF"/>
                </a:solidFill>
                <a:latin typeface="Tabac Sans"/>
              </a:rPr>
              <a:t>STUDENTS IN CZECHIA</a:t>
            </a:r>
          </a:p>
        </p:txBody>
      </p:sp>
      <p:pic>
        <p:nvPicPr>
          <p:cNvPr id="12" name="Obrázek 11">
            <a:extLst>
              <a:ext uri="{FF2B5EF4-FFF2-40B4-BE49-F238E27FC236}">
                <a16:creationId xmlns:a16="http://schemas.microsoft.com/office/drawing/2014/main" id="{01E880D2-0A87-5F79-27EB-6083A1EC68D2}"/>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rot="20001879">
            <a:off x="984258" y="2264026"/>
            <a:ext cx="1489776" cy="1390181"/>
          </a:xfrm>
          <a:prstGeom prst="rect">
            <a:avLst/>
          </a:prstGeom>
        </p:spPr>
      </p:pic>
    </p:spTree>
    <p:extLst>
      <p:ext uri="{BB962C8B-B14F-4D97-AF65-F5344CB8AC3E}">
        <p14:creationId xmlns:p14="http://schemas.microsoft.com/office/powerpoint/2010/main" val="139626111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Obrázek 6" descr="Obsah obrázku oblečení, police, knihovna, interiér&#10;&#10;Popis byl vytvořen automaticky">
            <a:extLst>
              <a:ext uri="{FF2B5EF4-FFF2-40B4-BE49-F238E27FC236}">
                <a16:creationId xmlns:a16="http://schemas.microsoft.com/office/drawing/2014/main" id="{308EDBC4-D96D-4876-EAA1-4D63C8AE8CD3}"/>
              </a:ext>
            </a:extLst>
          </p:cNvPr>
          <p:cNvPicPr>
            <a:picLocks noChangeAspect="1"/>
          </p:cNvPicPr>
          <p:nvPr/>
        </p:nvPicPr>
        <p:blipFill>
          <a:blip r:embed="rId3">
            <a:extLst>
              <a:ext uri="{28A0092B-C50C-407E-A947-70E740481C1C}">
                <a14:useLocalDpi xmlns:a14="http://schemas.microsoft.com/office/drawing/2010/main" val="0"/>
              </a:ext>
            </a:extLst>
          </a:blip>
          <a:srcRect t="4026" r="629"/>
          <a:stretch>
            <a:fillRect/>
          </a:stretch>
        </p:blipFill>
        <p:spPr>
          <a:xfrm>
            <a:off x="-412954" y="-342170"/>
            <a:ext cx="5709416" cy="8254872"/>
          </a:xfrm>
          <a:custGeom>
            <a:avLst/>
            <a:gdLst>
              <a:gd name="connsiteX0" fmla="*/ 2895802 w 5709416"/>
              <a:gd name="connsiteY0" fmla="*/ 102 h 8254872"/>
              <a:gd name="connsiteX1" fmla="*/ 4610975 w 5709416"/>
              <a:gd name="connsiteY1" fmla="*/ 1159743 h 8254872"/>
              <a:gd name="connsiteX2" fmla="*/ 5587335 w 5709416"/>
              <a:gd name="connsiteY2" fmla="*/ 3886527 h 8254872"/>
              <a:gd name="connsiteX3" fmla="*/ 5246174 w 5709416"/>
              <a:gd name="connsiteY3" fmla="*/ 6140695 h 8254872"/>
              <a:gd name="connsiteX4" fmla="*/ 3658118 w 5709416"/>
              <a:gd name="connsiteY4" fmla="*/ 8254872 h 8254872"/>
              <a:gd name="connsiteX5" fmla="*/ 0 w 5709416"/>
              <a:gd name="connsiteY5" fmla="*/ 8254872 h 8254872"/>
              <a:gd name="connsiteX6" fmla="*/ 0 w 5709416"/>
              <a:gd name="connsiteY6" fmla="*/ 133317 h 8254872"/>
              <a:gd name="connsiteX7" fmla="*/ 2881171 w 5709416"/>
              <a:gd name="connsiteY7" fmla="*/ 474 h 8254872"/>
              <a:gd name="connsiteX8" fmla="*/ 2895802 w 5709416"/>
              <a:gd name="connsiteY8" fmla="*/ 102 h 8254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09416" h="8254872">
                <a:moveTo>
                  <a:pt x="2895802" y="102"/>
                </a:moveTo>
                <a:cubicBezTo>
                  <a:pt x="3039491" y="-1987"/>
                  <a:pt x="4201785" y="17011"/>
                  <a:pt x="4610975" y="1159743"/>
                </a:cubicBezTo>
                <a:lnTo>
                  <a:pt x="5587335" y="3886527"/>
                </a:lnTo>
                <a:cubicBezTo>
                  <a:pt x="5587335" y="3886527"/>
                  <a:pt x="6023802" y="5105440"/>
                  <a:pt x="5246174" y="6140695"/>
                </a:cubicBezTo>
                <a:lnTo>
                  <a:pt x="3658118" y="8254872"/>
                </a:lnTo>
                <a:lnTo>
                  <a:pt x="0" y="8254872"/>
                </a:lnTo>
                <a:lnTo>
                  <a:pt x="0" y="133317"/>
                </a:lnTo>
                <a:lnTo>
                  <a:pt x="2881171" y="474"/>
                </a:lnTo>
                <a:cubicBezTo>
                  <a:pt x="2881171" y="474"/>
                  <a:pt x="2886223" y="241"/>
                  <a:pt x="2895802" y="102"/>
                </a:cubicBezTo>
                <a:close/>
              </a:path>
            </a:pathLst>
          </a:custGeom>
        </p:spPr>
      </p:pic>
      <p:sp>
        <p:nvSpPr>
          <p:cNvPr id="9" name="Zástupný text 7">
            <a:extLst>
              <a:ext uri="{FF2B5EF4-FFF2-40B4-BE49-F238E27FC236}">
                <a16:creationId xmlns:a16="http://schemas.microsoft.com/office/drawing/2014/main" id="{5871F733-7E54-5812-DC3C-508A2742E6F3}"/>
              </a:ext>
            </a:extLst>
          </p:cNvPr>
          <p:cNvSpPr txBox="1">
            <a:spLocks/>
          </p:cNvSpPr>
          <p:nvPr/>
        </p:nvSpPr>
        <p:spPr>
          <a:xfrm>
            <a:off x="5798741" y="932108"/>
            <a:ext cx="3345727" cy="2922107"/>
          </a:xfrm>
          <a:prstGeom prst="rect">
            <a:avLst/>
          </a:prstGeom>
        </p:spPr>
        <p:txBody>
          <a:bodyPr lIns="0" tIns="0" rIns="0" bIns="0" anchor="ctr" anchorCtr="0"/>
          <a:lstStyle>
            <a:lvl1pPr marL="0" marR="0" indent="0" algn="l" defTabSz="914377" rtl="0" eaLnBrk="1" fontAlgn="auto" latinLnBrk="0" hangingPunct="1">
              <a:lnSpc>
                <a:spcPct val="100000"/>
              </a:lnSpc>
              <a:spcBef>
                <a:spcPts val="1000"/>
              </a:spcBef>
              <a:spcAft>
                <a:spcPts val="0"/>
              </a:spcAft>
              <a:buClrTx/>
              <a:buSzTx/>
              <a:buFont typeface="Arial" panose="020B0604020202020204" pitchFamily="34" charset="0"/>
              <a:buNone/>
              <a:tabLst/>
              <a:defRPr sz="3200" b="1" i="0" kern="1200">
                <a:solidFill>
                  <a:schemeClr val="tx2"/>
                </a:solidFill>
                <a:latin typeface="Tabac Sans" panose="02000000000000000000" pitchFamily="2" charset="-18"/>
                <a:ea typeface="Tabac Sans" panose="02000000000000000000" pitchFamily="2" charset="-18"/>
                <a:cs typeface="Tabac Sans" panose="02000000000000000000" pitchFamily="2" charset="-18"/>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cs-CZ" sz="20000" b="0" spc="600">
                <a:solidFill>
                  <a:srgbClr val="E22F27"/>
                </a:solidFill>
                <a:latin typeface="Tabac Sans Light" panose="02000000000000000000" pitchFamily="2" charset="-18"/>
                <a:ea typeface="Tabac Sans Light" panose="02000000000000000000" pitchFamily="2" charset="-18"/>
                <a:cs typeface="Tabac Sans Light" panose="02000000000000000000" pitchFamily="2" charset="-18"/>
              </a:rPr>
              <a:t>8</a:t>
            </a:r>
          </a:p>
        </p:txBody>
      </p:sp>
      <p:sp>
        <p:nvSpPr>
          <p:cNvPr id="10" name="TextBox 4">
            <a:extLst>
              <a:ext uri="{FF2B5EF4-FFF2-40B4-BE49-F238E27FC236}">
                <a16:creationId xmlns:a16="http://schemas.microsoft.com/office/drawing/2014/main" id="{EB437242-5B89-D6F0-F68F-15578624C4E6}"/>
              </a:ext>
            </a:extLst>
          </p:cNvPr>
          <p:cNvSpPr txBox="1"/>
          <p:nvPr/>
        </p:nvSpPr>
        <p:spPr>
          <a:xfrm>
            <a:off x="6771086" y="3705118"/>
            <a:ext cx="4746764"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cs-CZ" sz="2400">
                <a:latin typeface="Tabac Sans Light"/>
                <a:ea typeface="Tabac Sans Light"/>
                <a:cs typeface="Tabac Sans Light"/>
              </a:rPr>
              <a:t>INTERNATIONAL STUDENTS </a:t>
            </a:r>
            <a:r>
              <a:rPr lang="cs-CZ" sz="2400" b="1">
                <a:latin typeface="Tabac Sans" panose="02000000000000000000" pitchFamily="2" charset="-18"/>
                <a:ea typeface="Tabac Sans" panose="02000000000000000000" pitchFamily="2" charset="-18"/>
                <a:cs typeface="Tabac Sans" panose="02000000000000000000" pitchFamily="2" charset="-18"/>
              </a:rPr>
              <a:t>FEEL INTEGRATED</a:t>
            </a:r>
            <a:r>
              <a:rPr lang="cs-CZ" sz="2400">
                <a:latin typeface="Tabac Sans Light"/>
                <a:ea typeface="Tabac Sans Light"/>
                <a:cs typeface="Tabac Sans Light"/>
              </a:rPr>
              <a:t> AMONG OTHER INTERNATIONAL STUDENTS.</a:t>
            </a:r>
          </a:p>
        </p:txBody>
      </p:sp>
      <p:sp>
        <p:nvSpPr>
          <p:cNvPr id="2" name="Zástupný text 7">
            <a:extLst>
              <a:ext uri="{FF2B5EF4-FFF2-40B4-BE49-F238E27FC236}">
                <a16:creationId xmlns:a16="http://schemas.microsoft.com/office/drawing/2014/main" id="{E4462FDC-69D3-A48D-F75D-FB303326D75F}"/>
              </a:ext>
            </a:extLst>
          </p:cNvPr>
          <p:cNvSpPr txBox="1">
            <a:spLocks/>
          </p:cNvSpPr>
          <p:nvPr/>
        </p:nvSpPr>
        <p:spPr>
          <a:xfrm>
            <a:off x="8246265" y="2946570"/>
            <a:ext cx="2343780" cy="543741"/>
          </a:xfrm>
          <a:prstGeom prst="rect">
            <a:avLst/>
          </a:prstGeom>
        </p:spPr>
        <p:txBody>
          <a:bodyPr lIns="0" tIns="0" rIns="0" bIns="0" anchor="ctr" anchorCtr="0"/>
          <a:lstStyle>
            <a:lvl1pPr marL="0" marR="0" indent="0" algn="l" defTabSz="914377" rtl="0" eaLnBrk="1" fontAlgn="auto" latinLnBrk="0" hangingPunct="1">
              <a:lnSpc>
                <a:spcPct val="100000"/>
              </a:lnSpc>
              <a:spcBef>
                <a:spcPts val="1000"/>
              </a:spcBef>
              <a:spcAft>
                <a:spcPts val="0"/>
              </a:spcAft>
              <a:buClrTx/>
              <a:buSzTx/>
              <a:buFont typeface="Arial" panose="020B0604020202020204" pitchFamily="34" charset="0"/>
              <a:buNone/>
              <a:tabLst/>
              <a:defRPr sz="3200" b="1" i="0" kern="1200">
                <a:solidFill>
                  <a:schemeClr val="tx2"/>
                </a:solidFill>
                <a:latin typeface="Tabac Sans" panose="02000000000000000000" pitchFamily="2" charset="-18"/>
                <a:ea typeface="Tabac Sans" panose="02000000000000000000" pitchFamily="2" charset="-18"/>
                <a:cs typeface="Tabac Sans" panose="02000000000000000000" pitchFamily="2" charset="-18"/>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a:solidFill>
                  <a:srgbClr val="436AB3"/>
                </a:solidFill>
                <a:latin typeface="Tabac Sans"/>
                <a:ea typeface="Tabac Sans"/>
                <a:cs typeface="Tabac Sans"/>
              </a:rPr>
              <a:t>OUT OF 10</a:t>
            </a:r>
          </a:p>
        </p:txBody>
      </p:sp>
      <p:cxnSp>
        <p:nvCxnSpPr>
          <p:cNvPr id="3" name="Přímá spojnice 2">
            <a:extLst>
              <a:ext uri="{FF2B5EF4-FFF2-40B4-BE49-F238E27FC236}">
                <a16:creationId xmlns:a16="http://schemas.microsoft.com/office/drawing/2014/main" id="{8F5AA531-A761-ADFF-34AA-0E2BF8493D03}"/>
              </a:ext>
            </a:extLst>
          </p:cNvPr>
          <p:cNvCxnSpPr/>
          <p:nvPr/>
        </p:nvCxnSpPr>
        <p:spPr>
          <a:xfrm>
            <a:off x="6875078" y="5533335"/>
            <a:ext cx="814160" cy="0"/>
          </a:xfrm>
          <a:prstGeom prst="line">
            <a:avLst/>
          </a:prstGeom>
          <a:ln w="38100">
            <a:solidFill>
              <a:srgbClr val="436AB3"/>
            </a:solidFill>
          </a:ln>
        </p:spPr>
        <p:style>
          <a:lnRef idx="2">
            <a:schemeClr val="accent1"/>
          </a:lnRef>
          <a:fillRef idx="0">
            <a:schemeClr val="accent1"/>
          </a:fillRef>
          <a:effectRef idx="1">
            <a:schemeClr val="accent1"/>
          </a:effectRef>
          <a:fontRef idx="minor">
            <a:schemeClr val="tx1"/>
          </a:fontRef>
        </p:style>
      </p:cxnSp>
      <p:pic>
        <p:nvPicPr>
          <p:cNvPr id="8" name="Obrázek 7">
            <a:extLst>
              <a:ext uri="{FF2B5EF4-FFF2-40B4-BE49-F238E27FC236}">
                <a16:creationId xmlns:a16="http://schemas.microsoft.com/office/drawing/2014/main" id="{A7525A82-194B-7149-0A36-2A06D09D081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rot="9918159">
            <a:off x="-141139" y="5622201"/>
            <a:ext cx="2338412" cy="2228798"/>
          </a:xfrm>
          <a:prstGeom prst="rect">
            <a:avLst/>
          </a:prstGeom>
        </p:spPr>
      </p:pic>
    </p:spTree>
    <p:extLst>
      <p:ext uri="{BB962C8B-B14F-4D97-AF65-F5344CB8AC3E}">
        <p14:creationId xmlns:p14="http://schemas.microsoft.com/office/powerpoint/2010/main" val="346181090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theme/theme1.xml><?xml version="1.0" encoding="utf-8"?>
<a:theme xmlns:a="http://schemas.openxmlformats.org/drawingml/2006/main" name="Motiv Office">
  <a:themeElements>
    <a:clrScheme name="Šablona DZS">
      <a:dk1>
        <a:srgbClr val="000000"/>
      </a:dk1>
      <a:lt1>
        <a:srgbClr val="FFFFFF"/>
      </a:lt1>
      <a:dk2>
        <a:srgbClr val="FFC222"/>
      </a:dk2>
      <a:lt2>
        <a:srgbClr val="20C4F4"/>
      </a:lt2>
      <a:accent1>
        <a:srgbClr val="8A76B6"/>
      </a:accent1>
      <a:accent2>
        <a:srgbClr val="F47839"/>
      </a:accent2>
      <a:accent3>
        <a:srgbClr val="CF5E7D"/>
      </a:accent3>
      <a:accent4>
        <a:srgbClr val="4A93CF"/>
      </a:accent4>
      <a:accent5>
        <a:srgbClr val="AC6396"/>
      </a:accent5>
      <a:accent6>
        <a:srgbClr val="3FBFB6"/>
      </a:accent6>
      <a:hlink>
        <a:srgbClr val="FFFFFF"/>
      </a:hlink>
      <a:folHlink>
        <a:srgbClr val="000000"/>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Motiv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710DAC12FB9B342A9E67829FB96BD77" ma:contentTypeVersion="11" ma:contentTypeDescription="Create a new document." ma:contentTypeScope="" ma:versionID="e0bae2a71390726932999df39cb20bf0">
  <xsd:schema xmlns:xsd="http://www.w3.org/2001/XMLSchema" xmlns:xs="http://www.w3.org/2001/XMLSchema" xmlns:p="http://schemas.microsoft.com/office/2006/metadata/properties" xmlns:ns2="6e6c3813-60d7-4f60-bfa2-486579007f61" xmlns:ns3="fcaa80bf-db6d-4503-8285-9edd2ab8dc7d" targetNamespace="http://schemas.microsoft.com/office/2006/metadata/properties" ma:root="true" ma:fieldsID="516570aa0af2048543236e53804d85cc" ns2:_="" ns3:_="">
    <xsd:import namespace="6e6c3813-60d7-4f60-bfa2-486579007f61"/>
    <xsd:import namespace="fcaa80bf-db6d-4503-8285-9edd2ab8dc7d"/>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e6c3813-60d7-4f60-bfa2-486579007f6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b64034f-9bdc-497c-9a94-a18e7a7d24a0"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caa80bf-db6d-4503-8285-9edd2ab8dc7d"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fd19f83d-038b-4dc4-88ad-03efe0e50c39}" ma:internalName="TaxCatchAll" ma:showField="CatchAllData" ma:web="fcaa80bf-db6d-4503-8285-9edd2ab8dc7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6e6c3813-60d7-4f60-bfa2-486579007f61">
      <Terms xmlns="http://schemas.microsoft.com/office/infopath/2007/PartnerControls"/>
    </lcf76f155ced4ddcb4097134ff3c332f>
    <TaxCatchAll xmlns="fcaa80bf-db6d-4503-8285-9edd2ab8dc7d" xsi:nil="true"/>
  </documentManagement>
</p:properties>
</file>

<file path=customXml/itemProps1.xml><?xml version="1.0" encoding="utf-8"?>
<ds:datastoreItem xmlns:ds="http://schemas.openxmlformats.org/officeDocument/2006/customXml" ds:itemID="{F4B6869A-B862-4648-9794-3B0D01939CA2}">
  <ds:schemaRefs>
    <ds:schemaRef ds:uri="http://schemas.microsoft.com/sharepoint/v3/contenttype/forms"/>
  </ds:schemaRefs>
</ds:datastoreItem>
</file>

<file path=customXml/itemProps2.xml><?xml version="1.0" encoding="utf-8"?>
<ds:datastoreItem xmlns:ds="http://schemas.openxmlformats.org/officeDocument/2006/customXml" ds:itemID="{5F8942E4-048A-41F9-9EBF-78FFBEB76958}">
  <ds:schemaRefs>
    <ds:schemaRef ds:uri="6e6c3813-60d7-4f60-bfa2-486579007f61"/>
    <ds:schemaRef ds:uri="fcaa80bf-db6d-4503-8285-9edd2ab8dc7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F709D1A1-911B-4076-B310-60C694A272E8}">
  <ds:schemaRefs>
    <ds:schemaRef ds:uri="6e6c3813-60d7-4f60-bfa2-486579007f61"/>
    <ds:schemaRef ds:uri="fcaa80bf-db6d-4503-8285-9edd2ab8dc7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23</Slides>
  <Notes>20</Notes>
  <HiddenSlides>0</HiddenSlide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Motiv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DZS.cz</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Prezentace aplikace PowerPoint</dc:title>
  <dc:creator>Sargeant Aneta</dc:creator>
  <cp:revision>1</cp:revision>
  <dcterms:created xsi:type="dcterms:W3CDTF">2024-06-18T09:53:12Z</dcterms:created>
  <dcterms:modified xsi:type="dcterms:W3CDTF">2025-03-13T10:54:36Z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0x0101002710DAC12FB9B342A9E67829FB96BD77</vt:lpwstr>
  </property>
  <property fmtid="{D5CDD505-2E9C-101B-9397-08002B2CF9AE}" pid="3" name="MediaServiceImageTags">
    <vt:lpwstr/>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lpwstr/>
  </property>
</Properties>
</file>