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4"/>
  </p:sldMasterIdLst>
  <p:notesMasterIdLst>
    <p:notesMasterId r:id="rId34"/>
  </p:notesMasterIdLst>
  <p:sldIdLst>
    <p:sldId id="1021" r:id="rId5"/>
    <p:sldId id="1045" r:id="rId6"/>
    <p:sldId id="1023" r:id="rId7"/>
    <p:sldId id="1046" r:id="rId8"/>
    <p:sldId id="1047" r:id="rId9"/>
    <p:sldId id="1063" r:id="rId10"/>
    <p:sldId id="1049" r:id="rId11"/>
    <p:sldId id="1057" r:id="rId12"/>
    <p:sldId id="1025" r:id="rId13"/>
    <p:sldId id="1027" r:id="rId14"/>
    <p:sldId id="1050" r:id="rId15"/>
    <p:sldId id="1052" r:id="rId16"/>
    <p:sldId id="1067" r:id="rId17"/>
    <p:sldId id="1066" r:id="rId18"/>
    <p:sldId id="1031" r:id="rId19"/>
    <p:sldId id="1072" r:id="rId20"/>
    <p:sldId id="1068" r:id="rId21"/>
    <p:sldId id="1071" r:id="rId22"/>
    <p:sldId id="1070" r:id="rId23"/>
    <p:sldId id="1035" r:id="rId24"/>
    <p:sldId id="1065" r:id="rId25"/>
    <p:sldId id="1053" r:id="rId26"/>
    <p:sldId id="1058" r:id="rId27"/>
    <p:sldId id="1059" r:id="rId28"/>
    <p:sldId id="1061" r:id="rId29"/>
    <p:sldId id="1037" r:id="rId30"/>
    <p:sldId id="1038" r:id="rId31"/>
    <p:sldId id="1060" r:id="rId32"/>
    <p:sldId id="1062" r:id="rId33"/>
  </p:sldIdLst>
  <p:sldSz cx="12192000" cy="6858000"/>
  <p:notesSz cx="6858000" cy="9144000"/>
  <p:embeddedFontLst>
    <p:embeddedFont>
      <p:font typeface="Tabac Sans" panose="02000000000000000000" pitchFamily="50" charset="-18"/>
      <p:regular r:id="rId35"/>
      <p:bold r:id="rId36"/>
      <p:italic r:id="rId37"/>
      <p:boldItalic r:id="rId38"/>
    </p:embeddedFont>
    <p:embeddedFont>
      <p:font typeface="Tabac Sans Light" panose="02000000000000000000" pitchFamily="50" charset="-18"/>
      <p:regular r:id="rId39"/>
      <p:italic r:id="rId40"/>
    </p:embeddedFont>
    <p:embeddedFont>
      <p:font typeface="Tabac Sans Medium" panose="02000000000000000000" pitchFamily="50" charset="-18"/>
      <p:regular r:id="rId41"/>
      <p:italic r:id="rId42"/>
    </p:embeddedFont>
    <p:embeddedFont>
      <p:font typeface="Tabac Sans SemiBold" panose="02000000000000000000" pitchFamily="50" charset="-18"/>
      <p:bold r:id="rId43"/>
      <p:boldItalic r:id="rId44"/>
    </p:embeddedFont>
  </p:embeddedFontLst>
  <p:defaultText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B2C" id="{5AD4EDC7-0402-441A-952F-8D18813BD15F}">
          <p14:sldIdLst>
            <p14:sldId id="1021"/>
            <p14:sldId id="1045"/>
            <p14:sldId id="1023"/>
            <p14:sldId id="1046"/>
            <p14:sldId id="1047"/>
            <p14:sldId id="1063"/>
            <p14:sldId id="1049"/>
            <p14:sldId id="1057"/>
            <p14:sldId id="1025"/>
            <p14:sldId id="1027"/>
            <p14:sldId id="1050"/>
            <p14:sldId id="1052"/>
            <p14:sldId id="1067"/>
            <p14:sldId id="1066"/>
            <p14:sldId id="1031"/>
            <p14:sldId id="1072"/>
            <p14:sldId id="1068"/>
            <p14:sldId id="1071"/>
            <p14:sldId id="1070"/>
            <p14:sldId id="1035"/>
            <p14:sldId id="1065"/>
            <p14:sldId id="1053"/>
            <p14:sldId id="1058"/>
            <p14:sldId id="1059"/>
            <p14:sldId id="1061"/>
            <p14:sldId id="1037"/>
            <p14:sldId id="1038"/>
            <p14:sldId id="1060"/>
            <p14:sldId id="1062"/>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07BAD60-A7B0-D16F-7CA9-EBC407330744}" name="Matějková Lucie" initials="ML" userId="S::lucie.matejkova@dzs.cz::3284f76d-bbe0-4b72-976e-3f09885a8201" providerId="AD"/>
  <p188:author id="{25B17E71-B58F-D522-3FEF-946AE0A5B320}" name="Žižková Andrea" initials="ŽA" userId="S::andrea.zizkova@dzs.cz::e80714f8-bff0-4330-a0b3-13e725a868f3" providerId="AD"/>
  <p188:author id="{2F3E1173-8A1A-CAE8-4506-98289A2E18A6}" name="Slavíková Dominika" initials="DS" userId="S::dominika.slavikova@dzs.cz::10b53c3e-3f39-4670-b602-63a6a8d12475" providerId="AD"/>
  <p188:author id="{69071AAB-CD24-B263-2C91-90EF26FDF4E7}" name="Křenek Sobotková Bára" initials="KB" userId="S::bara.sobotkova@dzs.cz::8dceef4e-fd3a-4588-8900-b8e57a35def0" providerId="AD"/>
  <p188:author id="{2A3A3BCB-7E7D-39A9-18B8-96C148C7D3FA}" name="Chvála David" initials="CD" userId="S::david.chvala@dzs.cz::c27f8d16-3764-40f8-99bc-3992739cf624" providerId="AD"/>
  <p188:author id="{7BEA89CB-A29F-D698-C316-E895042DD3A2}" name="Lippmann Soňa" initials="SL" userId="S::sona.lippmann@dzs.cz::8c85f18b-3363-4105-abac-58d1e9eb3ca3" providerId="AD"/>
  <p188:author id="{A12DB0D7-9AB2-1936-5779-9832536EA745}" name="Oplíštilová Michaela" initials="OM" userId="S::michaela.oplistilova@dzs.cz::f40000fa-c4cb-430b-b057-06acc2a43cef" providerId="AD"/>
  <p188:author id="{5EE877D9-CB9B-811F-105B-429FF56CDC64}" name="Trtková Alžběta" initials="AT" userId="S::alzbeta.trtkova@dzs.cz::6ac83775-e7fe-4359-ab84-7ff0f1cb47d9" providerId="AD"/>
  <p188:author id="{920E96D9-1D67-7CFF-7B6B-05A40DC32E62}" name="Sargeant Aneta" initials="AS" userId="S::aneta.sargeant@dzs.cz::c1caa5e7-7a3a-45eb-960a-179adde0a398" providerId="AD"/>
  <p188:author id="{852EE9ED-C7D9-16D4-CE1E-91F73BAC827A}" name="Nevolná Martina" initials="MN" userId="S::martina.nevolna@dzs.cz::171d9a69-0140-4f0a-9e02-4031dea754d7"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436AB3"/>
    <a:srgbClr val="E22F2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7F63C53-CE7E-B7CA-6205-0CBD3354FC78}" v="5" dt="2025-08-26T07:23:39.169"/>
  </p1510:revLst>
</p1510:revInfo>
</file>

<file path=ppt/tableStyles.xml><?xml version="1.0" encoding="utf-8"?>
<a:tblStyleLst xmlns:a="http://schemas.openxmlformats.org/drawingml/2006/main" def="{5C22544A-7EE6-4342-B048-85BDC9FD1C3A}">
  <a:tblStyle styleId="{5C22544A-7EE6-4342-B048-85BDC9FD1C3A}" styleName="Střední styl 2 – zvýraznění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varScale="1">
        <p:scale>
          <a:sx n="66" d="100"/>
          <a:sy n="66" d="100"/>
        </p:scale>
        <p:origin x="0" y="0"/>
      </p:cViewPr>
      <p:guideLst/>
    </p:cSldViewPr>
  </p:slide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font" Target="fonts/font5.fntdata"/><Relationship Id="rId21" Type="http://schemas.openxmlformats.org/officeDocument/2006/relationships/slide" Target="slides/slide17.xml"/><Relationship Id="rId34" Type="http://schemas.openxmlformats.org/officeDocument/2006/relationships/notesMaster" Target="notesMasters/notesMaster1.xml"/><Relationship Id="rId42" Type="http://schemas.openxmlformats.org/officeDocument/2006/relationships/font" Target="fonts/font8.fntdata"/><Relationship Id="rId47" Type="http://schemas.openxmlformats.org/officeDocument/2006/relationships/theme" Target="theme/theme1.xml"/><Relationship Id="rId50"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font" Target="fonts/font3.fntdata"/><Relationship Id="rId40" Type="http://schemas.openxmlformats.org/officeDocument/2006/relationships/font" Target="fonts/font6.fntdata"/><Relationship Id="rId45"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font" Target="fonts/font2.fntdata"/><Relationship Id="rId49"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font" Target="fonts/font10.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font" Target="fonts/font1.fntdata"/><Relationship Id="rId43" Type="http://schemas.openxmlformats.org/officeDocument/2006/relationships/font" Target="fonts/font9.fntdata"/><Relationship Id="rId48" Type="http://schemas.openxmlformats.org/officeDocument/2006/relationships/tableStyles" Target="tableStyles.xml"/><Relationship Id="rId8" Type="http://schemas.openxmlformats.org/officeDocument/2006/relationships/slide" Target="slides/slide4.xml"/><Relationship Id="rId51" Type="http://schemas.microsoft.com/office/2018/10/relationships/authors" Target="author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font" Target="fonts/font4.fntdata"/><Relationship Id="rId46"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font" Target="fonts/font7.fntdata"/><Relationship Id="rId1" Type="http://schemas.openxmlformats.org/officeDocument/2006/relationships/customXml" Target="../customXml/item1.xml"/><Relationship Id="rId6"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Oplíštilová Michaela" userId="S::michaela.oplistilova@dzs.cz::f40000fa-c4cb-430b-b057-06acc2a43cef" providerId="AD" clId="Web-{97F63C53-CE7E-B7CA-6205-0CBD3354FC78}"/>
    <pc:docChg chg="sldOrd">
      <pc:chgData name="Oplíštilová Michaela" userId="S::michaela.oplistilova@dzs.cz::f40000fa-c4cb-430b-b057-06acc2a43cef" providerId="AD" clId="Web-{97F63C53-CE7E-B7CA-6205-0CBD3354FC78}" dt="2025-08-26T07:23:39.169" v="0"/>
      <pc:docMkLst>
        <pc:docMk/>
      </pc:docMkLst>
      <pc:sldChg chg="ord">
        <pc:chgData name="Oplíštilová Michaela" userId="S::michaela.oplistilova@dzs.cz::f40000fa-c4cb-430b-b057-06acc2a43cef" providerId="AD" clId="Web-{97F63C53-CE7E-B7CA-6205-0CBD3354FC78}" dt="2025-08-26T07:23:39.169" v="0"/>
        <pc:sldMkLst>
          <pc:docMk/>
          <pc:sldMk cId="1417414096" sldId="1067"/>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cs-CZ"/>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List1!$B$1</c:f>
              <c:strCache>
                <c:ptCount val="1"/>
                <c:pt idx="0">
                  <c:v>Prodej</c:v>
                </c:pt>
              </c:strCache>
            </c:strRef>
          </c:tx>
          <c:spPr>
            <a:ln w="57150">
              <a:solidFill>
                <a:srgbClr val="FFFFFF"/>
              </a:solidFill>
            </a:ln>
          </c:spPr>
          <c:dPt>
            <c:idx val="0"/>
            <c:bubble3D val="0"/>
            <c:spPr>
              <a:solidFill>
                <a:srgbClr val="436AB3"/>
              </a:solidFill>
              <a:ln w="57150">
                <a:solidFill>
                  <a:srgbClr val="FFFFFF"/>
                </a:solidFill>
              </a:ln>
              <a:effectLst/>
            </c:spPr>
            <c:extLst>
              <c:ext xmlns:c16="http://schemas.microsoft.com/office/drawing/2014/chart" uri="{C3380CC4-5D6E-409C-BE32-E72D297353CC}">
                <c16:uniqueId val="{00000001-B1BD-4860-93FF-0DD985F385FA}"/>
              </c:ext>
            </c:extLst>
          </c:dPt>
          <c:dPt>
            <c:idx val="1"/>
            <c:bubble3D val="0"/>
            <c:spPr>
              <a:solidFill>
                <a:srgbClr val="436AB3">
                  <a:alpha val="25000"/>
                </a:srgbClr>
              </a:solidFill>
              <a:ln w="57150">
                <a:solidFill>
                  <a:srgbClr val="FFFFFF"/>
                </a:solidFill>
              </a:ln>
              <a:effectLst/>
            </c:spPr>
            <c:extLst>
              <c:ext xmlns:c16="http://schemas.microsoft.com/office/drawing/2014/chart" uri="{C3380CC4-5D6E-409C-BE32-E72D297353CC}">
                <c16:uniqueId val="{00000003-B1BD-4860-93FF-0DD985F385FA}"/>
              </c:ext>
            </c:extLst>
          </c:dPt>
          <c:cat>
            <c:strRef>
              <c:f>List1!$A$2:$A$3</c:f>
              <c:strCache>
                <c:ptCount val="2"/>
                <c:pt idx="0">
                  <c:v>1. čtvrt.</c:v>
                </c:pt>
                <c:pt idx="1">
                  <c:v>2. čtvrt.</c:v>
                </c:pt>
              </c:strCache>
            </c:strRef>
          </c:cat>
          <c:val>
            <c:numRef>
              <c:f>List1!$B$2:$B$3</c:f>
              <c:numCache>
                <c:formatCode>General</c:formatCode>
                <c:ptCount val="2"/>
                <c:pt idx="0">
                  <c:v>18</c:v>
                </c:pt>
                <c:pt idx="1">
                  <c:v>82</c:v>
                </c:pt>
              </c:numCache>
            </c:numRef>
          </c:val>
          <c:extLst>
            <c:ext xmlns:c16="http://schemas.microsoft.com/office/drawing/2014/chart" uri="{C3380CC4-5D6E-409C-BE32-E72D297353CC}">
              <c16:uniqueId val="{00000004-B1BD-4860-93FF-0DD985F385FA}"/>
            </c:ext>
          </c:extLst>
        </c:ser>
        <c:dLbls>
          <c:showLegendKey val="0"/>
          <c:showVal val="0"/>
          <c:showCatName val="0"/>
          <c:showSerName val="0"/>
          <c:showPercent val="0"/>
          <c:showBubbleSize val="0"/>
          <c:showLeaderLines val="1"/>
        </c:dLbls>
        <c:firstSliceAng val="0"/>
        <c:holeSize val="6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38100">
      <a:noFill/>
    </a:ln>
    <a:effectLst/>
  </c:spPr>
  <c:txPr>
    <a:bodyPr/>
    <a:lstStyle/>
    <a:p>
      <a:pPr>
        <a:defRPr/>
      </a:pPr>
      <a:endParaRPr lang="cs-CZ"/>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cs-CZ"/>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List1!$B$1</c:f>
              <c:strCache>
                <c:ptCount val="1"/>
                <c:pt idx="0">
                  <c:v>Prodej</c:v>
                </c:pt>
              </c:strCache>
            </c:strRef>
          </c:tx>
          <c:spPr>
            <a:ln w="57150">
              <a:solidFill>
                <a:schemeClr val="bg1"/>
              </a:solidFill>
            </a:ln>
          </c:spPr>
          <c:dPt>
            <c:idx val="0"/>
            <c:bubble3D val="0"/>
            <c:spPr>
              <a:solidFill>
                <a:srgbClr val="E22E27"/>
              </a:solidFill>
              <a:ln w="57150">
                <a:solidFill>
                  <a:schemeClr val="bg1"/>
                </a:solidFill>
              </a:ln>
              <a:effectLst/>
            </c:spPr>
            <c:extLst>
              <c:ext xmlns:c16="http://schemas.microsoft.com/office/drawing/2014/chart" uri="{C3380CC4-5D6E-409C-BE32-E72D297353CC}">
                <c16:uniqueId val="{00000001-4806-4AAC-A9ED-8759EC59610D}"/>
              </c:ext>
            </c:extLst>
          </c:dPt>
          <c:dPt>
            <c:idx val="1"/>
            <c:bubble3D val="0"/>
            <c:spPr>
              <a:solidFill>
                <a:srgbClr val="E22E27">
                  <a:alpha val="25000"/>
                </a:srgbClr>
              </a:solidFill>
              <a:ln w="57150">
                <a:solidFill>
                  <a:schemeClr val="bg1"/>
                </a:solidFill>
              </a:ln>
              <a:effectLst/>
            </c:spPr>
            <c:extLst>
              <c:ext xmlns:c16="http://schemas.microsoft.com/office/drawing/2014/chart" uri="{C3380CC4-5D6E-409C-BE32-E72D297353CC}">
                <c16:uniqueId val="{00000003-4806-4AAC-A9ED-8759EC59610D}"/>
              </c:ext>
            </c:extLst>
          </c:dPt>
          <c:cat>
            <c:strRef>
              <c:f>List1!$A$2:$A$3</c:f>
              <c:strCache>
                <c:ptCount val="2"/>
                <c:pt idx="0">
                  <c:v>1. čtvrt.</c:v>
                </c:pt>
                <c:pt idx="1">
                  <c:v>2. čtvrt.</c:v>
                </c:pt>
              </c:strCache>
            </c:strRef>
          </c:cat>
          <c:val>
            <c:numRef>
              <c:f>List1!$B$2:$B$3</c:f>
              <c:numCache>
                <c:formatCode>General</c:formatCode>
                <c:ptCount val="2"/>
                <c:pt idx="0">
                  <c:v>67</c:v>
                </c:pt>
                <c:pt idx="1">
                  <c:v>33</c:v>
                </c:pt>
              </c:numCache>
            </c:numRef>
          </c:val>
          <c:extLst>
            <c:ext xmlns:c16="http://schemas.microsoft.com/office/drawing/2014/chart" uri="{C3380CC4-5D6E-409C-BE32-E72D297353CC}">
              <c16:uniqueId val="{00000004-4806-4AAC-A9ED-8759EC59610D}"/>
            </c:ext>
          </c:extLst>
        </c:ser>
        <c:dLbls>
          <c:showLegendKey val="0"/>
          <c:showVal val="0"/>
          <c:showCatName val="0"/>
          <c:showSerName val="0"/>
          <c:showPercent val="0"/>
          <c:showBubbleSize val="0"/>
          <c:showLeaderLines val="1"/>
        </c:dLbls>
        <c:firstSliceAng val="0"/>
        <c:holeSize val="6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38100">
      <a:noFill/>
    </a:ln>
    <a:effectLst/>
  </c:spPr>
  <c:txPr>
    <a:bodyPr/>
    <a:lstStyle/>
    <a:p>
      <a:pPr>
        <a:defRPr/>
      </a:pPr>
      <a:endParaRPr lang="cs-CZ"/>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1-10T10:42:14.002"/>
    </inkml:context>
    <inkml:brush xml:id="br0">
      <inkml:brushProperty name="width" value="0.3" units="cm"/>
      <inkml:brushProperty name="height" value="0.6" units="cm"/>
      <inkml:brushProperty name="color" value="#FFFFFF"/>
      <inkml:brushProperty name="tip" value="rectangle"/>
      <inkml:brushProperty name="rasterOp" value="maskPen"/>
      <inkml:brushProperty name="ignorePressure" value="1"/>
    </inkml:brush>
  </inkml:definitions>
  <inkml:trace contextRef="#ctx0" brushRef="#br0">535 206,'0'1148,"-3"-1119,-1-1,-1 0,-2 0,0 0,-2-1,-2 0,-13 26,-15 47,37-95,-18 41,20-46,-1 1,1-1,0 1,-1-1,1 0,0 1,-1-1,1 1,-1-1,1 0,-1 1,1-1,0 0,-1 0,1 1,-1-1,0 0,1 0,-1 0,1 0,-1 0,1 1,-1-1,1 0,-1 0,0 0,0-1,0 0,-1 1,1-1,0 0,0 0,0-1,0 1,0 0,0 0,0 0,0-1,0 1,1-1,-1 1,1 0,-2-3,-12-42,1 1,2-2,-7-70,1 6,-62-340,-49-266,120 676,5 16,-2 0,-1 1,-1-1,-17-39,24 65,0-1,0 0,0 0,0 1,0-1,0 0,0 0,0 1,-1-1,1 0,0 0,0 0,0 1,0-1,0 0,-1 0,1 0,0 0,0 1,0-1,-1 0,1 0,0 0,0 0,-1 0,1 0,0 0,0 0,-1 0,1 0,0 0,0 0,-1 0,1 0,0 0,0 0,0 0,-1 0,1 0,0 0,0 0,-1 0,1 0,0 0,0 0,0-1,-1 1,1 0,0 0,0 0,0 0,-1-1,1 1,0 0,0 0,0-1,-4 33,4-25,-26 911,30-856,3 0,3 0,23 79,-21-93,37 127,12 53,-56-203</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1-10T10:42:14.366"/>
    </inkml:context>
    <inkml:brush xml:id="br0">
      <inkml:brushProperty name="width" value="0.3" units="cm"/>
      <inkml:brushProperty name="height" value="0.6" units="cm"/>
      <inkml:brushProperty name="color" value="#FFFFFF"/>
      <inkml:brushProperty name="tip" value="rectangle"/>
      <inkml:brushProperty name="rasterOp" value="maskPen"/>
      <inkml:brushProperty name="ignorePressure" value="1"/>
    </inkml:brush>
  </inkml:definitions>
  <inkml:trace contextRef="#ctx0" brushRef="#br0">1 0,'0'0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1-10T10:42:14.675"/>
    </inkml:context>
    <inkml:brush xml:id="br0">
      <inkml:brushProperty name="width" value="0.3" units="cm"/>
      <inkml:brushProperty name="height" value="0.6" units="cm"/>
      <inkml:brushProperty name="color" value="#FFFFFF"/>
      <inkml:brushProperty name="tip" value="rectangle"/>
      <inkml:brushProperty name="rasterOp" value="maskPen"/>
      <inkml:brushProperty name="ignorePressure" value="1"/>
    </inkml:brush>
  </inkml:definitions>
  <inkml:trace contextRef="#ctx0" brushRef="#br0">0 0,'0'0</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1-10T10:42:15.689"/>
    </inkml:context>
    <inkml:brush xml:id="br0">
      <inkml:brushProperty name="width" value="0.3" units="cm"/>
      <inkml:brushProperty name="height" value="0.6" units="cm"/>
      <inkml:brushProperty name="color" value="#FFFFFF"/>
      <inkml:brushProperty name="tip" value="rectangle"/>
      <inkml:brushProperty name="rasterOp" value="maskPen"/>
      <inkml:brushProperty name="ignorePressure" value="1"/>
    </inkml:brush>
  </inkml:definitions>
  <inkml:trace contextRef="#ctx0" brushRef="#br0">0 659,'0'726,"10"-1218,1 329,33-166,-20 216,-10 51,-2 1,3-75,-14 107</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záhlaví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cs-CZ"/>
          </a:p>
        </p:txBody>
      </p:sp>
      <p:sp>
        <p:nvSpPr>
          <p:cNvPr id="3" name="Zástupný symbol pro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6F632EE-B2B2-4240-992E-069D21534730}" type="datetimeFigureOut">
              <a:rPr lang="cs-CZ" smtClean="0"/>
              <a:t>26.08.2025</a:t>
            </a:fld>
            <a:endParaRPr lang="cs-CZ"/>
          </a:p>
        </p:txBody>
      </p:sp>
      <p:sp>
        <p:nvSpPr>
          <p:cNvPr id="4" name="Zástupný symbol pro obrázek snímk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cs-CZ"/>
          </a:p>
        </p:txBody>
      </p:sp>
      <p:sp>
        <p:nvSpPr>
          <p:cNvPr id="5" name="Zástupný symbol pro poznámky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6" name="Zástupný symbol pro zápatí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cs-CZ"/>
          </a:p>
        </p:txBody>
      </p:sp>
      <p:sp>
        <p:nvSpPr>
          <p:cNvPr id="7" name="Zástupný symbol pro číslo snímk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AB4AC75-54AE-4747-A9EE-78A268B76863}" type="slidenum">
              <a:rPr lang="cs-CZ" smtClean="0"/>
              <a:t>‹#›</a:t>
            </a:fld>
            <a:endParaRPr lang="cs-CZ"/>
          </a:p>
        </p:txBody>
      </p:sp>
    </p:spTree>
    <p:extLst>
      <p:ext uri="{BB962C8B-B14F-4D97-AF65-F5344CB8AC3E}">
        <p14:creationId xmlns:p14="http://schemas.microsoft.com/office/powerpoint/2010/main" val="30002565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www.linkedin.com/groups/8915150/"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mailto:info@studyin.cz"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visionofhumanity.org/maps/#/" TargetMode="External"/><Relationship Id="rId2" Type="http://schemas.openxmlformats.org/officeDocument/2006/relationships/slide" Target="../slides/slide6.xml"/><Relationship Id="rId1" Type="http://schemas.openxmlformats.org/officeDocument/2006/relationships/notesMaster" Target="../notesMasters/notesMaster1.xml"/><Relationship Id="rId4" Type="http://schemas.openxmlformats.org/officeDocument/2006/relationships/hyperlink" Target="https://www.studyin.cz/live-work/work/" TargetMode="Externa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studyin.cz/live-work/accommodation/" TargetMode="External"/><Relationship Id="rId2" Type="http://schemas.openxmlformats.org/officeDocument/2006/relationships/slide" Target="../slides/slide7.xml"/><Relationship Id="rId1" Type="http://schemas.openxmlformats.org/officeDocument/2006/relationships/notesMaster" Target="../notesMasters/notesMaster1.xml"/><Relationship Id="rId5" Type="http://schemas.openxmlformats.org/officeDocument/2006/relationships/hyperlink" Target="https://www.youtube.com/honestguide" TargetMode="External"/><Relationship Id="rId4" Type="http://schemas.openxmlformats.org/officeDocument/2006/relationships/hyperlink" Target="https://www.isic.cz/en/" TargetMode="Externa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en-US"/>
              <a:t>Why is Czechia the smart choice</a:t>
            </a:r>
            <a:r>
              <a:rPr lang="cs-CZ"/>
              <a:t> </a:t>
            </a:r>
            <a:r>
              <a:rPr lang="cs-CZ" err="1"/>
              <a:t>for</a:t>
            </a:r>
            <a:r>
              <a:rPr lang="cs-CZ"/>
              <a:t> </a:t>
            </a:r>
            <a:r>
              <a:rPr lang="cs-CZ" err="1"/>
              <a:t>students</a:t>
            </a:r>
            <a:r>
              <a:rPr lang="cs-CZ"/>
              <a:t>?</a:t>
            </a:r>
            <a:endParaRPr lang="en-US"/>
          </a:p>
        </p:txBody>
      </p:sp>
      <p:sp>
        <p:nvSpPr>
          <p:cNvPr id="4" name="Zástupný symbol pro číslo snímku 3"/>
          <p:cNvSpPr>
            <a:spLocks noGrp="1"/>
          </p:cNvSpPr>
          <p:nvPr>
            <p:ph type="sldNum" sz="quarter" idx="5"/>
          </p:nvPr>
        </p:nvSpPr>
        <p:spPr/>
        <p:txBody>
          <a:bodyPr/>
          <a:lstStyle/>
          <a:p>
            <a:fld id="{267854AD-7138-4316-836A-30919BDBD62F}" type="slidenum">
              <a:rPr lang="cs-CZ" smtClean="0"/>
              <a:t>1</a:t>
            </a:fld>
            <a:endParaRPr lang="cs-CZ"/>
          </a:p>
        </p:txBody>
      </p:sp>
    </p:spTree>
    <p:extLst>
      <p:ext uri="{BB962C8B-B14F-4D97-AF65-F5344CB8AC3E}">
        <p14:creationId xmlns:p14="http://schemas.microsoft.com/office/powerpoint/2010/main" val="36020589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a:p>
        </p:txBody>
      </p:sp>
      <p:sp>
        <p:nvSpPr>
          <p:cNvPr id="4" name="Zástupný symbol pro číslo snímku 3"/>
          <p:cNvSpPr>
            <a:spLocks noGrp="1"/>
          </p:cNvSpPr>
          <p:nvPr>
            <p:ph type="sldNum" sz="quarter" idx="5"/>
          </p:nvPr>
        </p:nvSpPr>
        <p:spPr/>
        <p:txBody>
          <a:bodyPr/>
          <a:lstStyle/>
          <a:p>
            <a:fld id="{03237127-FF2E-4CDC-903D-A0EABF8DCE59}" type="slidenum">
              <a:rPr lang="cs-CZ" smtClean="0"/>
              <a:t>11</a:t>
            </a:fld>
            <a:endParaRPr lang="cs-CZ"/>
          </a:p>
        </p:txBody>
      </p:sp>
    </p:spTree>
    <p:extLst>
      <p:ext uri="{BB962C8B-B14F-4D97-AF65-F5344CB8AC3E}">
        <p14:creationId xmlns:p14="http://schemas.microsoft.com/office/powerpoint/2010/main" val="35316901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237A9B-B38C-97DF-BB41-ED90E8BC1A8C}"/>
            </a:ext>
          </a:extLst>
        </p:cNvPr>
        <p:cNvGrpSpPr/>
        <p:nvPr/>
      </p:nvGrpSpPr>
      <p:grpSpPr>
        <a:xfrm>
          <a:off x="0" y="0"/>
          <a:ext cx="0" cy="0"/>
          <a:chOff x="0" y="0"/>
          <a:chExt cx="0" cy="0"/>
        </a:xfrm>
      </p:grpSpPr>
      <p:sp>
        <p:nvSpPr>
          <p:cNvPr id="2" name="Zástupný symbol pro obrázek snímku 1">
            <a:extLst>
              <a:ext uri="{FF2B5EF4-FFF2-40B4-BE49-F238E27FC236}">
                <a16:creationId xmlns:a16="http://schemas.microsoft.com/office/drawing/2014/main" id="{6AEC3549-6728-AAC1-74EB-DF189F4CE527}"/>
              </a:ext>
            </a:extLst>
          </p:cNvPr>
          <p:cNvSpPr>
            <a:spLocks noGrp="1" noRot="1" noChangeAspect="1"/>
          </p:cNvSpPr>
          <p:nvPr>
            <p:ph type="sldImg"/>
          </p:nvPr>
        </p:nvSpPr>
        <p:spPr/>
      </p:sp>
      <p:sp>
        <p:nvSpPr>
          <p:cNvPr id="3" name="Zástupný symbol pro poznámky 2">
            <a:extLst>
              <a:ext uri="{FF2B5EF4-FFF2-40B4-BE49-F238E27FC236}">
                <a16:creationId xmlns:a16="http://schemas.microsoft.com/office/drawing/2014/main" id="{71A3AA81-8D83-5261-C7AB-B57C916DA744}"/>
              </a:ext>
            </a:extLst>
          </p:cNvPr>
          <p:cNvSpPr>
            <a:spLocks noGrp="1"/>
          </p:cNvSpPr>
          <p:nvPr>
            <p:ph type="body" idx="1"/>
          </p:nvPr>
        </p:nvSpPr>
        <p:spPr/>
        <p:txBody>
          <a:bodyPr/>
          <a:lstStyle/>
          <a:p>
            <a:r>
              <a:rPr lang="en-US"/>
              <a:t>Student feedback highlights the advantages of studying in Czechia. 9 out of 10 students rate the public transportation as both high-quality and affordable. Similarly, 8 out of 10 students find that the clarity of information at Czech universities is exceptional. Additionally, Czechia’s academic programs are highly regarded, with 9 out of 10 students considering their study program to be of top quality.</a:t>
            </a:r>
            <a:endParaRPr lang="cs-CZ"/>
          </a:p>
        </p:txBody>
      </p:sp>
      <p:sp>
        <p:nvSpPr>
          <p:cNvPr id="4" name="Zástupný symbol pro číslo snímku 3">
            <a:extLst>
              <a:ext uri="{FF2B5EF4-FFF2-40B4-BE49-F238E27FC236}">
                <a16:creationId xmlns:a16="http://schemas.microsoft.com/office/drawing/2014/main" id="{D6755C22-6BB8-B127-2014-F1EB842093FB}"/>
              </a:ext>
            </a:extLst>
          </p:cNvPr>
          <p:cNvSpPr>
            <a:spLocks noGrp="1"/>
          </p:cNvSpPr>
          <p:nvPr>
            <p:ph type="sldNum" sz="quarter" idx="5"/>
          </p:nvPr>
        </p:nvSpPr>
        <p:spPr/>
        <p:txBody>
          <a:bodyPr/>
          <a:lstStyle/>
          <a:p>
            <a:fld id="{FAB4AC75-54AE-4747-A9EE-78A268B76863}" type="slidenum">
              <a:rPr lang="cs-CZ" smtClean="0"/>
              <a:t>13</a:t>
            </a:fld>
            <a:endParaRPr lang="cs-CZ"/>
          </a:p>
        </p:txBody>
      </p:sp>
    </p:spTree>
    <p:extLst>
      <p:ext uri="{BB962C8B-B14F-4D97-AF65-F5344CB8AC3E}">
        <p14:creationId xmlns:p14="http://schemas.microsoft.com/office/powerpoint/2010/main" val="18143642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en-GB"/>
              <a:t>Looking for the perfect study programme can be quite overwhelming, as each university has the list of their programmes on their own website. STUDY IN portal deals with that problem. Y</a:t>
            </a:r>
            <a:r>
              <a:rPr lang="en-US" err="1"/>
              <a:t>ou</a:t>
            </a:r>
            <a:r>
              <a:rPr lang="en-US"/>
              <a:t> can search using keywords and filter the results, for example by level of study, city, name of the institution or program and more. You can find everything at one place. </a:t>
            </a:r>
          </a:p>
        </p:txBody>
      </p:sp>
      <p:sp>
        <p:nvSpPr>
          <p:cNvPr id="4" name="Zástupný symbol pro číslo snímku 3"/>
          <p:cNvSpPr>
            <a:spLocks noGrp="1"/>
          </p:cNvSpPr>
          <p:nvPr>
            <p:ph type="sldNum" sz="quarter" idx="5"/>
          </p:nvPr>
        </p:nvSpPr>
        <p:spPr/>
        <p:txBody>
          <a:bodyPr/>
          <a:lstStyle/>
          <a:p>
            <a:fld id="{FAB4AC75-54AE-4747-A9EE-78A268B76863}" type="slidenum">
              <a:rPr lang="cs-CZ" smtClean="0"/>
              <a:t>14</a:t>
            </a:fld>
            <a:endParaRPr lang="cs-CZ"/>
          </a:p>
        </p:txBody>
      </p:sp>
    </p:spTree>
    <p:extLst>
      <p:ext uri="{BB962C8B-B14F-4D97-AF65-F5344CB8AC3E}">
        <p14:creationId xmlns:p14="http://schemas.microsoft.com/office/powerpoint/2010/main" val="1406605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80DC2D-FEB9-6E56-02F9-A0AC38919A86}"/>
            </a:ext>
          </a:extLst>
        </p:cNvPr>
        <p:cNvGrpSpPr/>
        <p:nvPr/>
      </p:nvGrpSpPr>
      <p:grpSpPr>
        <a:xfrm>
          <a:off x="0" y="0"/>
          <a:ext cx="0" cy="0"/>
          <a:chOff x="0" y="0"/>
          <a:chExt cx="0" cy="0"/>
        </a:xfrm>
      </p:grpSpPr>
      <p:sp>
        <p:nvSpPr>
          <p:cNvPr id="2" name="Zástupný symbol pro obrázek snímku 1">
            <a:extLst>
              <a:ext uri="{FF2B5EF4-FFF2-40B4-BE49-F238E27FC236}">
                <a16:creationId xmlns:a16="http://schemas.microsoft.com/office/drawing/2014/main" id="{E5FF807F-AD4A-8265-306C-238D5407E159}"/>
              </a:ext>
            </a:extLst>
          </p:cNvPr>
          <p:cNvSpPr>
            <a:spLocks noGrp="1" noRot="1" noChangeAspect="1"/>
          </p:cNvSpPr>
          <p:nvPr>
            <p:ph type="sldImg"/>
          </p:nvPr>
        </p:nvSpPr>
        <p:spPr/>
      </p:sp>
      <p:sp>
        <p:nvSpPr>
          <p:cNvPr id="3" name="Zástupný symbol pro poznámky 2">
            <a:extLst>
              <a:ext uri="{FF2B5EF4-FFF2-40B4-BE49-F238E27FC236}">
                <a16:creationId xmlns:a16="http://schemas.microsoft.com/office/drawing/2014/main" id="{4BA10BB1-77C6-D3BC-59F5-D6A6B1F97139}"/>
              </a:ext>
            </a:extLst>
          </p:cNvPr>
          <p:cNvSpPr>
            <a:spLocks noGrp="1"/>
          </p:cNvSpPr>
          <p:nvPr>
            <p:ph type="body" idx="1"/>
          </p:nvPr>
        </p:nvSpPr>
        <p:spPr/>
        <p:txBody>
          <a:bodyPr/>
          <a:lstStyle/>
          <a:p>
            <a:r>
              <a:rPr lang="en-US"/>
              <a:t>Student feedback highlights the advantages of studying in Czechia. 9 out of 10 students rate the public transportation as both high-quality and affordable. Similarly, 8 out of 10 students find that the clarity of information at Czech universities is exceptional. Additionally, Czechia’s academic programs are highly regarded, with 9 out of 10 students considering their study program to be of top quality.</a:t>
            </a:r>
            <a:endParaRPr lang="cs-CZ"/>
          </a:p>
        </p:txBody>
      </p:sp>
      <p:sp>
        <p:nvSpPr>
          <p:cNvPr id="4" name="Zástupný symbol pro číslo snímku 3">
            <a:extLst>
              <a:ext uri="{FF2B5EF4-FFF2-40B4-BE49-F238E27FC236}">
                <a16:creationId xmlns:a16="http://schemas.microsoft.com/office/drawing/2014/main" id="{50C40845-96E0-5F03-7C5B-23CA8BA8F86D}"/>
              </a:ext>
            </a:extLst>
          </p:cNvPr>
          <p:cNvSpPr>
            <a:spLocks noGrp="1"/>
          </p:cNvSpPr>
          <p:nvPr>
            <p:ph type="sldNum" sz="quarter" idx="5"/>
          </p:nvPr>
        </p:nvSpPr>
        <p:spPr/>
        <p:txBody>
          <a:bodyPr/>
          <a:lstStyle/>
          <a:p>
            <a:fld id="{FAB4AC75-54AE-4747-A9EE-78A268B76863}" type="slidenum">
              <a:rPr lang="cs-CZ" smtClean="0"/>
              <a:t>16</a:t>
            </a:fld>
            <a:endParaRPr lang="cs-CZ"/>
          </a:p>
        </p:txBody>
      </p:sp>
    </p:spTree>
    <p:extLst>
      <p:ext uri="{BB962C8B-B14F-4D97-AF65-F5344CB8AC3E}">
        <p14:creationId xmlns:p14="http://schemas.microsoft.com/office/powerpoint/2010/main" val="7385577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714B1B-A812-D764-21C2-0CEEAB2E7A01}"/>
            </a:ext>
          </a:extLst>
        </p:cNvPr>
        <p:cNvGrpSpPr/>
        <p:nvPr/>
      </p:nvGrpSpPr>
      <p:grpSpPr>
        <a:xfrm>
          <a:off x="0" y="0"/>
          <a:ext cx="0" cy="0"/>
          <a:chOff x="0" y="0"/>
          <a:chExt cx="0" cy="0"/>
        </a:xfrm>
      </p:grpSpPr>
      <p:sp>
        <p:nvSpPr>
          <p:cNvPr id="2" name="Zástupný symbol pro obrázek snímku 1">
            <a:extLst>
              <a:ext uri="{FF2B5EF4-FFF2-40B4-BE49-F238E27FC236}">
                <a16:creationId xmlns:a16="http://schemas.microsoft.com/office/drawing/2014/main" id="{295DE0B2-FAF5-A726-A173-BB09671D424B}"/>
              </a:ext>
            </a:extLst>
          </p:cNvPr>
          <p:cNvSpPr>
            <a:spLocks noGrp="1" noRot="1" noChangeAspect="1"/>
          </p:cNvSpPr>
          <p:nvPr>
            <p:ph type="sldImg"/>
          </p:nvPr>
        </p:nvSpPr>
        <p:spPr/>
      </p:sp>
      <p:sp>
        <p:nvSpPr>
          <p:cNvPr id="3" name="Zástupný symbol pro poznámky 2">
            <a:extLst>
              <a:ext uri="{FF2B5EF4-FFF2-40B4-BE49-F238E27FC236}">
                <a16:creationId xmlns:a16="http://schemas.microsoft.com/office/drawing/2014/main" id="{08B4BC90-F606-40E6-724E-69F7EFBCD8DB}"/>
              </a:ext>
            </a:extLst>
          </p:cNvPr>
          <p:cNvSpPr>
            <a:spLocks noGrp="1"/>
          </p:cNvSpPr>
          <p:nvPr>
            <p:ph type="body" idx="1"/>
          </p:nvPr>
        </p:nvSpPr>
        <p:spPr/>
        <p:txBody>
          <a:bodyPr/>
          <a:lstStyle/>
          <a:p>
            <a:r>
              <a:rPr lang="en-US"/>
              <a:t>Student feedback highlights the advantages of studying in Czechia. 9 out of 10 students rate the public transportation as both high-quality and affordable. Similarly, 8 out of 10 students find that the clarity of information at Czech universities is exceptional. Additionally, Czechia’s academic programs are highly regarded, with 9 out of 10 students considering their study program to be of top quality.</a:t>
            </a:r>
            <a:endParaRPr lang="cs-CZ"/>
          </a:p>
        </p:txBody>
      </p:sp>
      <p:sp>
        <p:nvSpPr>
          <p:cNvPr id="4" name="Zástupný symbol pro číslo snímku 3">
            <a:extLst>
              <a:ext uri="{FF2B5EF4-FFF2-40B4-BE49-F238E27FC236}">
                <a16:creationId xmlns:a16="http://schemas.microsoft.com/office/drawing/2014/main" id="{71A1DD53-498A-4A39-2B62-113BBC48759A}"/>
              </a:ext>
            </a:extLst>
          </p:cNvPr>
          <p:cNvSpPr>
            <a:spLocks noGrp="1"/>
          </p:cNvSpPr>
          <p:nvPr>
            <p:ph type="sldNum" sz="quarter" idx="5"/>
          </p:nvPr>
        </p:nvSpPr>
        <p:spPr/>
        <p:txBody>
          <a:bodyPr/>
          <a:lstStyle/>
          <a:p>
            <a:fld id="{FAB4AC75-54AE-4747-A9EE-78A268B76863}" type="slidenum">
              <a:rPr lang="cs-CZ" smtClean="0"/>
              <a:t>17</a:t>
            </a:fld>
            <a:endParaRPr lang="cs-CZ"/>
          </a:p>
        </p:txBody>
      </p:sp>
    </p:spTree>
    <p:extLst>
      <p:ext uri="{BB962C8B-B14F-4D97-AF65-F5344CB8AC3E}">
        <p14:creationId xmlns:p14="http://schemas.microsoft.com/office/powerpoint/2010/main" val="26668205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345E2C-E294-B415-006A-81B078C37ADA}"/>
            </a:ext>
          </a:extLst>
        </p:cNvPr>
        <p:cNvGrpSpPr/>
        <p:nvPr/>
      </p:nvGrpSpPr>
      <p:grpSpPr>
        <a:xfrm>
          <a:off x="0" y="0"/>
          <a:ext cx="0" cy="0"/>
          <a:chOff x="0" y="0"/>
          <a:chExt cx="0" cy="0"/>
        </a:xfrm>
      </p:grpSpPr>
      <p:sp>
        <p:nvSpPr>
          <p:cNvPr id="2" name="Zástupný symbol pro obrázek snímku 1">
            <a:extLst>
              <a:ext uri="{FF2B5EF4-FFF2-40B4-BE49-F238E27FC236}">
                <a16:creationId xmlns:a16="http://schemas.microsoft.com/office/drawing/2014/main" id="{E7276F81-4F89-07DD-AE21-18D0291B1051}"/>
              </a:ext>
            </a:extLst>
          </p:cNvPr>
          <p:cNvSpPr>
            <a:spLocks noGrp="1" noRot="1" noChangeAspect="1"/>
          </p:cNvSpPr>
          <p:nvPr>
            <p:ph type="sldImg"/>
          </p:nvPr>
        </p:nvSpPr>
        <p:spPr/>
      </p:sp>
      <p:sp>
        <p:nvSpPr>
          <p:cNvPr id="3" name="Zástupný symbol pro poznámky 2">
            <a:extLst>
              <a:ext uri="{FF2B5EF4-FFF2-40B4-BE49-F238E27FC236}">
                <a16:creationId xmlns:a16="http://schemas.microsoft.com/office/drawing/2014/main" id="{66263DF3-6162-22DA-AD12-21CE8F15D255}"/>
              </a:ext>
            </a:extLst>
          </p:cNvPr>
          <p:cNvSpPr>
            <a:spLocks noGrp="1"/>
          </p:cNvSpPr>
          <p:nvPr>
            <p:ph type="body" idx="1"/>
          </p:nvPr>
        </p:nvSpPr>
        <p:spPr/>
        <p:txBody>
          <a:bodyPr/>
          <a:lstStyle/>
          <a:p>
            <a:r>
              <a:rPr lang="en-US"/>
              <a:t>Student feedback highlights the advantages of studying in Czechia. 9 out of 10 students rate the public transportation as both high-quality and affordable. Similarly, 8 out of 10 students find that the clarity of information at Czech universities is exceptional. Additionally, Czechia’s academic programs are highly regarded, with 9 out of 10 students considering their study program to be of top quality.</a:t>
            </a:r>
            <a:endParaRPr lang="cs-CZ"/>
          </a:p>
        </p:txBody>
      </p:sp>
      <p:sp>
        <p:nvSpPr>
          <p:cNvPr id="4" name="Zástupný symbol pro číslo snímku 3">
            <a:extLst>
              <a:ext uri="{FF2B5EF4-FFF2-40B4-BE49-F238E27FC236}">
                <a16:creationId xmlns:a16="http://schemas.microsoft.com/office/drawing/2014/main" id="{628C5D5C-112B-D882-265A-2C6C1C7AE41C}"/>
              </a:ext>
            </a:extLst>
          </p:cNvPr>
          <p:cNvSpPr>
            <a:spLocks noGrp="1"/>
          </p:cNvSpPr>
          <p:nvPr>
            <p:ph type="sldNum" sz="quarter" idx="5"/>
          </p:nvPr>
        </p:nvSpPr>
        <p:spPr/>
        <p:txBody>
          <a:bodyPr/>
          <a:lstStyle/>
          <a:p>
            <a:fld id="{FAB4AC75-54AE-4747-A9EE-78A268B76863}" type="slidenum">
              <a:rPr lang="cs-CZ" smtClean="0"/>
              <a:t>18</a:t>
            </a:fld>
            <a:endParaRPr lang="cs-CZ"/>
          </a:p>
        </p:txBody>
      </p:sp>
    </p:spTree>
    <p:extLst>
      <p:ext uri="{BB962C8B-B14F-4D97-AF65-F5344CB8AC3E}">
        <p14:creationId xmlns:p14="http://schemas.microsoft.com/office/powerpoint/2010/main" val="11021463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81A161-D238-0678-8F77-8637F6D1CE50}"/>
            </a:ext>
          </a:extLst>
        </p:cNvPr>
        <p:cNvGrpSpPr/>
        <p:nvPr/>
      </p:nvGrpSpPr>
      <p:grpSpPr>
        <a:xfrm>
          <a:off x="0" y="0"/>
          <a:ext cx="0" cy="0"/>
          <a:chOff x="0" y="0"/>
          <a:chExt cx="0" cy="0"/>
        </a:xfrm>
      </p:grpSpPr>
      <p:sp>
        <p:nvSpPr>
          <p:cNvPr id="2" name="Zástupný symbol pro obrázek snímku 1">
            <a:extLst>
              <a:ext uri="{FF2B5EF4-FFF2-40B4-BE49-F238E27FC236}">
                <a16:creationId xmlns:a16="http://schemas.microsoft.com/office/drawing/2014/main" id="{10C22B32-3B95-5972-635D-0C7D7768D74F}"/>
              </a:ext>
            </a:extLst>
          </p:cNvPr>
          <p:cNvSpPr>
            <a:spLocks noGrp="1" noRot="1" noChangeAspect="1"/>
          </p:cNvSpPr>
          <p:nvPr>
            <p:ph type="sldImg"/>
          </p:nvPr>
        </p:nvSpPr>
        <p:spPr/>
      </p:sp>
      <p:sp>
        <p:nvSpPr>
          <p:cNvPr id="3" name="Zástupný symbol pro poznámky 2">
            <a:extLst>
              <a:ext uri="{FF2B5EF4-FFF2-40B4-BE49-F238E27FC236}">
                <a16:creationId xmlns:a16="http://schemas.microsoft.com/office/drawing/2014/main" id="{6CF74542-DA93-589D-080E-39B2484FDE49}"/>
              </a:ext>
            </a:extLst>
          </p:cNvPr>
          <p:cNvSpPr>
            <a:spLocks noGrp="1"/>
          </p:cNvSpPr>
          <p:nvPr>
            <p:ph type="body" idx="1"/>
          </p:nvPr>
        </p:nvSpPr>
        <p:spPr/>
        <p:txBody>
          <a:bodyPr/>
          <a:lstStyle/>
          <a:p>
            <a:r>
              <a:rPr lang="en-US"/>
              <a:t>Student feedback highlights the advantages of studying in Czechia. 9 out of 10 students rate the public transportation as both high-quality and affordable. Similarly, 8 out of 10 students find that the clarity of information at Czech universities is exceptional. Additionally, Czechia’s academic programs are highly regarded, with 9 out of 10 students considering their study program to be of top quality.</a:t>
            </a:r>
            <a:endParaRPr lang="cs-CZ"/>
          </a:p>
        </p:txBody>
      </p:sp>
      <p:sp>
        <p:nvSpPr>
          <p:cNvPr id="4" name="Zástupný symbol pro číslo snímku 3">
            <a:extLst>
              <a:ext uri="{FF2B5EF4-FFF2-40B4-BE49-F238E27FC236}">
                <a16:creationId xmlns:a16="http://schemas.microsoft.com/office/drawing/2014/main" id="{D0923B2D-1BB0-8A6C-FF4F-4E7FAE44BE12}"/>
              </a:ext>
            </a:extLst>
          </p:cNvPr>
          <p:cNvSpPr>
            <a:spLocks noGrp="1"/>
          </p:cNvSpPr>
          <p:nvPr>
            <p:ph type="sldNum" sz="quarter" idx="5"/>
          </p:nvPr>
        </p:nvSpPr>
        <p:spPr/>
        <p:txBody>
          <a:bodyPr/>
          <a:lstStyle/>
          <a:p>
            <a:fld id="{FAB4AC75-54AE-4747-A9EE-78A268B76863}" type="slidenum">
              <a:rPr lang="cs-CZ" smtClean="0"/>
              <a:t>19</a:t>
            </a:fld>
            <a:endParaRPr lang="cs-CZ"/>
          </a:p>
        </p:txBody>
      </p:sp>
    </p:spTree>
    <p:extLst>
      <p:ext uri="{BB962C8B-B14F-4D97-AF65-F5344CB8AC3E}">
        <p14:creationId xmlns:p14="http://schemas.microsoft.com/office/powerpoint/2010/main" val="9791433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a:t>All </a:t>
            </a:r>
            <a:r>
              <a:rPr lang="cs-CZ" err="1"/>
              <a:t>the</a:t>
            </a:r>
            <a:r>
              <a:rPr lang="cs-CZ"/>
              <a:t> </a:t>
            </a:r>
            <a:r>
              <a:rPr lang="cs-CZ" err="1"/>
              <a:t>important</a:t>
            </a:r>
            <a:r>
              <a:rPr lang="cs-CZ"/>
              <a:t> </a:t>
            </a:r>
            <a:r>
              <a:rPr lang="cs-CZ" err="1"/>
              <a:t>information</a:t>
            </a:r>
            <a:r>
              <a:rPr lang="cs-CZ"/>
              <a:t> </a:t>
            </a:r>
            <a:r>
              <a:rPr lang="cs-CZ" err="1"/>
              <a:t>can</a:t>
            </a:r>
            <a:r>
              <a:rPr lang="cs-CZ"/>
              <a:t> </a:t>
            </a:r>
            <a:r>
              <a:rPr lang="cs-CZ" err="1"/>
              <a:t>be</a:t>
            </a:r>
            <a:r>
              <a:rPr lang="cs-CZ"/>
              <a:t> </a:t>
            </a:r>
            <a:r>
              <a:rPr lang="cs-CZ" err="1"/>
              <a:t>found</a:t>
            </a:r>
            <a:r>
              <a:rPr lang="cs-CZ"/>
              <a:t> on </a:t>
            </a:r>
            <a:r>
              <a:rPr lang="cs-CZ" err="1"/>
              <a:t>our</a:t>
            </a:r>
            <a:r>
              <a:rPr lang="cs-CZ"/>
              <a:t> </a:t>
            </a:r>
            <a:r>
              <a:rPr lang="cs-CZ" err="1"/>
              <a:t>website</a:t>
            </a:r>
            <a:r>
              <a:rPr lang="cs-CZ"/>
              <a:t>. </a:t>
            </a:r>
          </a:p>
        </p:txBody>
      </p:sp>
      <p:sp>
        <p:nvSpPr>
          <p:cNvPr id="4" name="Zástupný symbol pro číslo snímku 3"/>
          <p:cNvSpPr>
            <a:spLocks noGrp="1"/>
          </p:cNvSpPr>
          <p:nvPr>
            <p:ph type="sldNum" sz="quarter" idx="5"/>
          </p:nvPr>
        </p:nvSpPr>
        <p:spPr/>
        <p:txBody>
          <a:bodyPr/>
          <a:lstStyle/>
          <a:p>
            <a:fld id="{FAB4AC75-54AE-4747-A9EE-78A268B76863}" type="slidenum">
              <a:rPr lang="cs-CZ" smtClean="0"/>
              <a:t>20</a:t>
            </a:fld>
            <a:endParaRPr lang="cs-CZ"/>
          </a:p>
        </p:txBody>
      </p:sp>
    </p:spTree>
    <p:extLst>
      <p:ext uri="{BB962C8B-B14F-4D97-AF65-F5344CB8AC3E}">
        <p14:creationId xmlns:p14="http://schemas.microsoft.com/office/powerpoint/2010/main" val="42636234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cap="all" err="1"/>
              <a:t>We</a:t>
            </a:r>
            <a:r>
              <a:rPr lang="cs-CZ" cap="all"/>
              <a:t> hope to </a:t>
            </a:r>
            <a:r>
              <a:rPr lang="cs-CZ" cap="all" err="1"/>
              <a:t>connect</a:t>
            </a:r>
            <a:r>
              <a:rPr lang="cs-CZ" cap="all"/>
              <a:t> </a:t>
            </a:r>
            <a:r>
              <a:rPr lang="cs-CZ" cap="all" err="1"/>
              <a:t>with</a:t>
            </a:r>
            <a:r>
              <a:rPr lang="cs-CZ" cap="all"/>
              <a:t> </a:t>
            </a:r>
            <a:r>
              <a:rPr lang="cs-CZ" cap="all" err="1"/>
              <a:t>all</a:t>
            </a:r>
            <a:r>
              <a:rPr lang="cs-CZ" cap="all"/>
              <a:t> </a:t>
            </a:r>
            <a:r>
              <a:rPr lang="cs-CZ" cap="all" err="1"/>
              <a:t>international</a:t>
            </a:r>
            <a:r>
              <a:rPr lang="cs-CZ" cap="all"/>
              <a:t> </a:t>
            </a:r>
            <a:r>
              <a:rPr lang="cs-CZ" cap="all" err="1"/>
              <a:t>alumni</a:t>
            </a:r>
            <a:r>
              <a:rPr lang="cs-CZ" cap="all"/>
              <a:t>, build on </a:t>
            </a:r>
            <a:r>
              <a:rPr lang="cs-CZ" cap="all" err="1"/>
              <a:t>your</a:t>
            </a:r>
            <a:r>
              <a:rPr lang="cs-CZ" cap="all"/>
              <a:t> </a:t>
            </a:r>
            <a:r>
              <a:rPr lang="cs-CZ" cap="all" err="1"/>
              <a:t>experience</a:t>
            </a:r>
            <a:r>
              <a:rPr lang="cs-CZ" cap="all"/>
              <a:t> in </a:t>
            </a:r>
            <a:r>
              <a:rPr lang="cs-CZ" cap="all" err="1"/>
              <a:t>Czechia</a:t>
            </a:r>
            <a:r>
              <a:rPr lang="cs-CZ" cap="all"/>
              <a:t>, and </a:t>
            </a:r>
            <a:r>
              <a:rPr lang="cs-CZ" cap="all" err="1"/>
              <a:t>offer</a:t>
            </a:r>
            <a:r>
              <a:rPr lang="cs-CZ" cap="all"/>
              <a:t> </a:t>
            </a:r>
            <a:r>
              <a:rPr lang="cs-CZ" cap="all" err="1"/>
              <a:t>you</a:t>
            </a:r>
            <a:r>
              <a:rPr lang="cs-CZ" cap="all"/>
              <a:t> </a:t>
            </a:r>
            <a:r>
              <a:rPr lang="cs-CZ" cap="all" err="1"/>
              <a:t>meaningful</a:t>
            </a:r>
            <a:r>
              <a:rPr lang="cs-CZ" cap="all"/>
              <a:t> </a:t>
            </a:r>
            <a:r>
              <a:rPr lang="cs-CZ" cap="all" err="1"/>
              <a:t>opportunities</a:t>
            </a:r>
            <a:r>
              <a:rPr lang="cs-CZ" cap="all"/>
              <a:t> </a:t>
            </a:r>
            <a:r>
              <a:rPr lang="cs-CZ" cap="all" err="1"/>
              <a:t>for</a:t>
            </a:r>
            <a:r>
              <a:rPr lang="cs-CZ" cap="all"/>
              <a:t> </a:t>
            </a:r>
            <a:r>
              <a:rPr lang="cs-CZ" cap="all" err="1"/>
              <a:t>professional</a:t>
            </a:r>
            <a:r>
              <a:rPr lang="cs-CZ" cap="all"/>
              <a:t> </a:t>
            </a:r>
            <a:r>
              <a:rPr lang="cs-CZ" cap="all" err="1"/>
              <a:t>growth</a:t>
            </a:r>
            <a:r>
              <a:rPr lang="cs-CZ" cap="all"/>
              <a:t> and networking </a:t>
            </a:r>
            <a:r>
              <a:rPr lang="cs-CZ" cap="all" err="1"/>
              <a:t>with</a:t>
            </a:r>
            <a:r>
              <a:rPr lang="cs-CZ" cap="all"/>
              <a:t> </a:t>
            </a:r>
            <a:r>
              <a:rPr lang="cs-CZ" cap="all" err="1"/>
              <a:t>fellow</a:t>
            </a:r>
            <a:r>
              <a:rPr lang="cs-CZ" cap="all"/>
              <a:t> </a:t>
            </a:r>
            <a:r>
              <a:rPr lang="cs-CZ" cap="all" err="1"/>
              <a:t>alumni</a:t>
            </a:r>
            <a:r>
              <a:rPr lang="cs-CZ" cap="all"/>
              <a:t> as </a:t>
            </a:r>
            <a:r>
              <a:rPr lang="cs-CZ" cap="all" err="1"/>
              <a:t>well</a:t>
            </a:r>
            <a:r>
              <a:rPr lang="cs-CZ" cap="all"/>
              <a:t> as </a:t>
            </a:r>
            <a:r>
              <a:rPr lang="cs-CZ" cap="all" err="1"/>
              <a:t>our</a:t>
            </a:r>
            <a:r>
              <a:rPr lang="cs-CZ" cap="all"/>
              <a:t> Czech </a:t>
            </a:r>
            <a:r>
              <a:rPr lang="cs-CZ" cap="all" err="1"/>
              <a:t>partners</a:t>
            </a:r>
            <a:r>
              <a:rPr lang="cs-CZ" cap="all"/>
              <a:t>. </a:t>
            </a:r>
          </a:p>
          <a:p>
            <a:endParaRPr lang="cs-CZ" cap="all"/>
          </a:p>
          <a:p>
            <a:r>
              <a:rPr lang="cs-CZ" b="1" cap="all" err="1"/>
              <a:t>Take</a:t>
            </a:r>
            <a:r>
              <a:rPr lang="cs-CZ" b="1" cap="all"/>
              <a:t> </a:t>
            </a:r>
            <a:r>
              <a:rPr lang="cs-CZ" b="1" cap="all" err="1"/>
              <a:t>the</a:t>
            </a:r>
            <a:r>
              <a:rPr lang="cs-CZ" b="1" cap="all"/>
              <a:t> </a:t>
            </a:r>
            <a:r>
              <a:rPr lang="cs-CZ" b="1" cap="all" err="1"/>
              <a:t>first</a:t>
            </a:r>
            <a:r>
              <a:rPr lang="cs-CZ" b="1" cap="all"/>
              <a:t> step, and </a:t>
            </a:r>
            <a:r>
              <a:rPr lang="cs-CZ" b="1" cap="all" err="1"/>
              <a:t>join</a:t>
            </a:r>
            <a:r>
              <a:rPr lang="cs-CZ" b="1" cap="all"/>
              <a:t> </a:t>
            </a:r>
            <a:r>
              <a:rPr lang="cs-CZ" b="1" cap="all" err="1"/>
              <a:t>the</a:t>
            </a:r>
            <a:r>
              <a:rPr lang="cs-CZ" b="1" cap="all"/>
              <a:t> </a:t>
            </a:r>
            <a:r>
              <a:rPr lang="cs-CZ" b="1" cap="all" err="1"/>
              <a:t>community</a:t>
            </a:r>
            <a:r>
              <a:rPr lang="cs-CZ" b="1" cap="all"/>
              <a:t>!</a:t>
            </a:r>
            <a:br>
              <a:rPr lang="cs-CZ" b="1" cap="all">
                <a:cs typeface="+mn-lt"/>
              </a:rPr>
            </a:br>
            <a:r>
              <a:rPr lang="cs-CZ" cap="all" err="1"/>
              <a:t>Join</a:t>
            </a:r>
            <a:r>
              <a:rPr lang="cs-CZ" cap="all"/>
              <a:t> </a:t>
            </a:r>
            <a:r>
              <a:rPr lang="cs-CZ" cap="all" err="1"/>
              <a:t>the</a:t>
            </a:r>
            <a:r>
              <a:rPr lang="cs-CZ" cap="all"/>
              <a:t> </a:t>
            </a:r>
            <a:r>
              <a:rPr lang="cs-CZ" cap="all" err="1"/>
              <a:t>Czechia</a:t>
            </a:r>
            <a:r>
              <a:rPr lang="cs-CZ" cap="all"/>
              <a:t> </a:t>
            </a:r>
            <a:r>
              <a:rPr lang="cs-CZ" cap="all" err="1"/>
              <a:t>Alumni</a:t>
            </a:r>
            <a:r>
              <a:rPr lang="cs-CZ" cap="all"/>
              <a:t> </a:t>
            </a:r>
            <a:r>
              <a:rPr lang="cs-CZ" cap="all" err="1"/>
              <a:t>programme</a:t>
            </a:r>
            <a:r>
              <a:rPr lang="cs-CZ" cap="all"/>
              <a:t> and </a:t>
            </a:r>
            <a:r>
              <a:rPr lang="cs-CZ" cap="all" err="1"/>
              <a:t>reach</a:t>
            </a:r>
            <a:r>
              <a:rPr lang="cs-CZ" cap="all"/>
              <a:t> out to </a:t>
            </a:r>
            <a:r>
              <a:rPr lang="cs-CZ" cap="all" err="1"/>
              <a:t>alumni</a:t>
            </a:r>
            <a:r>
              <a:rPr lang="cs-CZ" cap="all"/>
              <a:t> </a:t>
            </a:r>
            <a:r>
              <a:rPr lang="cs-CZ" cap="all" err="1"/>
              <a:t>all</a:t>
            </a:r>
            <a:r>
              <a:rPr lang="cs-CZ" cap="all"/>
              <a:t> </a:t>
            </a:r>
            <a:r>
              <a:rPr lang="cs-CZ" cap="all" err="1"/>
              <a:t>over</a:t>
            </a:r>
            <a:r>
              <a:rPr lang="cs-CZ" cap="all"/>
              <a:t> </a:t>
            </a:r>
            <a:r>
              <a:rPr lang="cs-CZ" cap="all" err="1"/>
              <a:t>the</a:t>
            </a:r>
            <a:r>
              <a:rPr lang="cs-CZ" cap="all"/>
              <a:t> </a:t>
            </a:r>
            <a:r>
              <a:rPr lang="cs-CZ" cap="all" err="1"/>
              <a:t>world</a:t>
            </a:r>
            <a:r>
              <a:rPr lang="cs-CZ" cap="all"/>
              <a:t> via a </a:t>
            </a:r>
            <a:r>
              <a:rPr lang="cs-CZ" cap="all" err="1"/>
              <a:t>private</a:t>
            </a:r>
            <a:r>
              <a:rPr lang="cs-CZ" cap="all"/>
              <a:t> </a:t>
            </a:r>
            <a:r>
              <a:rPr lang="cs-CZ" cap="all">
                <a:hlinkClick r:id="rId3"/>
              </a:rPr>
              <a:t>LinkedIn Group</a:t>
            </a:r>
            <a:r>
              <a:rPr lang="cs-CZ" cap="all"/>
              <a:t> </a:t>
            </a:r>
            <a:r>
              <a:rPr lang="cs-CZ" cap="all" err="1"/>
              <a:t>for</a:t>
            </a:r>
            <a:r>
              <a:rPr lang="cs-CZ" cap="all"/>
              <a:t> </a:t>
            </a:r>
            <a:r>
              <a:rPr lang="cs-CZ" cap="all" err="1"/>
              <a:t>all</a:t>
            </a:r>
            <a:r>
              <a:rPr lang="cs-CZ" cap="all"/>
              <a:t> </a:t>
            </a:r>
            <a:r>
              <a:rPr lang="cs-CZ" cap="all" err="1"/>
              <a:t>international</a:t>
            </a:r>
            <a:r>
              <a:rPr lang="cs-CZ" cap="all"/>
              <a:t> </a:t>
            </a:r>
            <a:r>
              <a:rPr lang="cs-CZ" cap="all" err="1"/>
              <a:t>alumni</a:t>
            </a:r>
            <a:r>
              <a:rPr lang="cs-CZ" cap="all"/>
              <a:t> </a:t>
            </a:r>
            <a:r>
              <a:rPr lang="cs-CZ" cap="all" err="1"/>
              <a:t>who</a:t>
            </a:r>
            <a:r>
              <a:rPr lang="cs-CZ" cap="all"/>
              <a:t> </a:t>
            </a:r>
            <a:r>
              <a:rPr lang="cs-CZ" cap="all" err="1"/>
              <a:t>have</a:t>
            </a:r>
            <a:r>
              <a:rPr lang="cs-CZ" cap="all"/>
              <a:t> </a:t>
            </a:r>
            <a:r>
              <a:rPr lang="cs-CZ" cap="all" err="1"/>
              <a:t>studied</a:t>
            </a:r>
            <a:r>
              <a:rPr lang="cs-CZ" cap="all"/>
              <a:t> in Czechia.</a:t>
            </a:r>
            <a:endParaRPr lang="cs-CZ" cap="all">
              <a:cs typeface="+mn-lt"/>
            </a:endParaRPr>
          </a:p>
        </p:txBody>
      </p:sp>
      <p:sp>
        <p:nvSpPr>
          <p:cNvPr id="4" name="Zástupný symbol pro číslo snímku 3"/>
          <p:cNvSpPr>
            <a:spLocks noGrp="1"/>
          </p:cNvSpPr>
          <p:nvPr>
            <p:ph type="sldNum" sz="quarter" idx="5"/>
          </p:nvPr>
        </p:nvSpPr>
        <p:spPr/>
        <p:txBody>
          <a:bodyPr/>
          <a:lstStyle/>
          <a:p>
            <a:fld id="{03237127-FF2E-4CDC-903D-A0EABF8DCE59}" type="slidenum">
              <a:rPr lang="cs-CZ" smtClean="0"/>
              <a:t>22</a:t>
            </a:fld>
            <a:endParaRPr lang="cs-CZ"/>
          </a:p>
        </p:txBody>
      </p:sp>
    </p:spTree>
    <p:extLst>
      <p:ext uri="{BB962C8B-B14F-4D97-AF65-F5344CB8AC3E}">
        <p14:creationId xmlns:p14="http://schemas.microsoft.com/office/powerpoint/2010/main" val="7966322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en-US">
                <a:latin typeface="Calibri"/>
                <a:ea typeface="Calibri"/>
                <a:cs typeface="Calibri"/>
              </a:rPr>
              <a:t>If you want to know more about the life and studying in Czechia, follow Study in Czechia on Instagram, join their Facebook group or check out student blogs written by student ambassadors. You can get a better picture of how students live through Study in Czechia´s Instagram stories – students take over and post their daily lives every week! </a:t>
            </a:r>
          </a:p>
        </p:txBody>
      </p:sp>
      <p:sp>
        <p:nvSpPr>
          <p:cNvPr id="4" name="Zástupný symbol pro číslo snímku 3"/>
          <p:cNvSpPr>
            <a:spLocks noGrp="1"/>
          </p:cNvSpPr>
          <p:nvPr>
            <p:ph type="sldNum" sz="quarter" idx="5"/>
          </p:nvPr>
        </p:nvSpPr>
        <p:spPr/>
        <p:txBody>
          <a:bodyPr/>
          <a:lstStyle/>
          <a:p>
            <a:fld id="{FAB4AC75-54AE-4747-A9EE-78A268B76863}" type="slidenum">
              <a:rPr lang="cs-CZ" smtClean="0"/>
              <a:t>25</a:t>
            </a:fld>
            <a:endParaRPr lang="cs-CZ"/>
          </a:p>
        </p:txBody>
      </p:sp>
    </p:spTree>
    <p:extLst>
      <p:ext uri="{BB962C8B-B14F-4D97-AF65-F5344CB8AC3E}">
        <p14:creationId xmlns:p14="http://schemas.microsoft.com/office/powerpoint/2010/main" val="35233740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a:t>In </a:t>
            </a:r>
            <a:r>
              <a:rPr lang="cs-CZ" err="1"/>
              <a:t>the</a:t>
            </a:r>
            <a:r>
              <a:rPr lang="cs-CZ"/>
              <a:t> </a:t>
            </a:r>
            <a:r>
              <a:rPr lang="cs-CZ" err="1"/>
              <a:t>following</a:t>
            </a:r>
            <a:r>
              <a:rPr lang="cs-CZ"/>
              <a:t> </a:t>
            </a:r>
            <a:r>
              <a:rPr lang="cs-CZ" err="1"/>
              <a:t>slides</a:t>
            </a:r>
            <a:r>
              <a:rPr lang="cs-CZ"/>
              <a:t>, I </a:t>
            </a:r>
            <a:r>
              <a:rPr lang="cs-CZ" err="1"/>
              <a:t>will</a:t>
            </a:r>
            <a:r>
              <a:rPr lang="cs-CZ"/>
              <a:t> </a:t>
            </a:r>
            <a:r>
              <a:rPr lang="cs-CZ" err="1"/>
              <a:t>introduce</a:t>
            </a:r>
            <a:r>
              <a:rPr lang="cs-CZ"/>
              <a:t> </a:t>
            </a:r>
            <a:r>
              <a:rPr lang="cs-CZ" err="1"/>
              <a:t>the</a:t>
            </a:r>
            <a:r>
              <a:rPr lang="cs-CZ"/>
              <a:t> Study in </a:t>
            </a:r>
            <a:r>
              <a:rPr lang="cs-CZ" err="1"/>
              <a:t>Czechia</a:t>
            </a:r>
            <a:r>
              <a:rPr lang="cs-CZ"/>
              <a:t> </a:t>
            </a:r>
            <a:r>
              <a:rPr lang="cs-CZ" err="1"/>
              <a:t>initiative</a:t>
            </a:r>
            <a:r>
              <a:rPr lang="cs-CZ"/>
              <a:t>. </a:t>
            </a:r>
            <a:r>
              <a:rPr lang="cs-CZ" err="1"/>
              <a:t>This</a:t>
            </a:r>
            <a:r>
              <a:rPr lang="cs-CZ"/>
              <a:t> </a:t>
            </a:r>
            <a:r>
              <a:rPr lang="cs-CZ" err="1"/>
              <a:t>initiative</a:t>
            </a:r>
            <a:r>
              <a:rPr lang="cs-CZ"/>
              <a:t>, led by </a:t>
            </a:r>
            <a:r>
              <a:rPr lang="cs-CZ" err="1"/>
              <a:t>the</a:t>
            </a:r>
            <a:r>
              <a:rPr lang="cs-CZ"/>
              <a:t> Czech </a:t>
            </a:r>
            <a:r>
              <a:rPr lang="cs-CZ" err="1"/>
              <a:t>National</a:t>
            </a:r>
            <a:r>
              <a:rPr lang="cs-CZ"/>
              <a:t> </a:t>
            </a:r>
            <a:r>
              <a:rPr lang="cs-CZ" err="1"/>
              <a:t>Agency</a:t>
            </a:r>
            <a:r>
              <a:rPr lang="cs-CZ"/>
              <a:t> </a:t>
            </a:r>
            <a:r>
              <a:rPr lang="cs-CZ" err="1"/>
              <a:t>for</a:t>
            </a:r>
            <a:r>
              <a:rPr lang="cs-CZ"/>
              <a:t> International </a:t>
            </a:r>
            <a:r>
              <a:rPr lang="cs-CZ" err="1"/>
              <a:t>Education</a:t>
            </a:r>
            <a:r>
              <a:rPr lang="cs-CZ"/>
              <a:t> and </a:t>
            </a:r>
            <a:r>
              <a:rPr lang="cs-CZ" err="1"/>
              <a:t>Research</a:t>
            </a:r>
            <a:r>
              <a:rPr lang="cs-CZ"/>
              <a:t>, </a:t>
            </a:r>
            <a:r>
              <a:rPr lang="cs-CZ" err="1"/>
              <a:t>supports</a:t>
            </a:r>
            <a:r>
              <a:rPr lang="cs-CZ"/>
              <a:t> </a:t>
            </a:r>
            <a:r>
              <a:rPr lang="cs-CZ" err="1"/>
              <a:t>the</a:t>
            </a:r>
            <a:r>
              <a:rPr lang="cs-CZ"/>
              <a:t> </a:t>
            </a:r>
            <a:r>
              <a:rPr lang="cs-CZ" err="1"/>
              <a:t>internationalization</a:t>
            </a:r>
            <a:r>
              <a:rPr lang="cs-CZ"/>
              <a:t> </a:t>
            </a:r>
            <a:r>
              <a:rPr lang="cs-CZ" err="1"/>
              <a:t>efforts</a:t>
            </a:r>
            <a:r>
              <a:rPr lang="cs-CZ"/>
              <a:t> </a:t>
            </a:r>
            <a:r>
              <a:rPr lang="cs-CZ" err="1"/>
              <a:t>of</a:t>
            </a:r>
            <a:r>
              <a:rPr lang="cs-CZ"/>
              <a:t> Czech </a:t>
            </a:r>
            <a:r>
              <a:rPr lang="cs-CZ" err="1"/>
              <a:t>universities</a:t>
            </a:r>
            <a:r>
              <a:rPr lang="cs-CZ"/>
              <a:t>. </a:t>
            </a:r>
          </a:p>
        </p:txBody>
      </p:sp>
      <p:sp>
        <p:nvSpPr>
          <p:cNvPr id="4" name="Zástupný symbol pro číslo snímku 3"/>
          <p:cNvSpPr>
            <a:spLocks noGrp="1"/>
          </p:cNvSpPr>
          <p:nvPr>
            <p:ph type="sldNum" sz="quarter" idx="5"/>
          </p:nvPr>
        </p:nvSpPr>
        <p:spPr/>
        <p:txBody>
          <a:bodyPr/>
          <a:lstStyle/>
          <a:p>
            <a:fld id="{FAB4AC75-54AE-4747-A9EE-78A268B76863}" type="slidenum">
              <a:rPr lang="cs-CZ" smtClean="0"/>
              <a:t>2</a:t>
            </a:fld>
            <a:endParaRPr lang="cs-CZ"/>
          </a:p>
        </p:txBody>
      </p:sp>
    </p:spTree>
    <p:extLst>
      <p:ext uri="{BB962C8B-B14F-4D97-AF65-F5344CB8AC3E}">
        <p14:creationId xmlns:p14="http://schemas.microsoft.com/office/powerpoint/2010/main" val="25549428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en-GB"/>
              <a:t>- You may also download our brochures and student leaflets </a:t>
            </a:r>
            <a:r>
              <a:rPr lang="cs-CZ"/>
              <a:t>to </a:t>
            </a:r>
            <a:r>
              <a:rPr lang="cs-CZ" err="1"/>
              <a:t>read</a:t>
            </a:r>
            <a:r>
              <a:rPr lang="cs-CZ"/>
              <a:t> up </a:t>
            </a:r>
            <a:r>
              <a:rPr lang="cs-CZ" err="1"/>
              <a:t>even</a:t>
            </a:r>
            <a:r>
              <a:rPr lang="cs-CZ"/>
              <a:t> more</a:t>
            </a:r>
            <a:r>
              <a:rPr lang="en-GB"/>
              <a:t> about the Czech higher education system and student life.</a:t>
            </a:r>
            <a:endParaRPr lang="en-US"/>
          </a:p>
          <a:p>
            <a:endParaRPr lang="en-US">
              <a:latin typeface="Calibri"/>
              <a:cs typeface="Calibri"/>
            </a:endParaRPr>
          </a:p>
        </p:txBody>
      </p:sp>
      <p:sp>
        <p:nvSpPr>
          <p:cNvPr id="4" name="Zástupný symbol pro číslo snímku 3"/>
          <p:cNvSpPr>
            <a:spLocks noGrp="1"/>
          </p:cNvSpPr>
          <p:nvPr>
            <p:ph type="sldNum" sz="quarter" idx="5"/>
          </p:nvPr>
        </p:nvSpPr>
        <p:spPr/>
        <p:txBody>
          <a:bodyPr/>
          <a:lstStyle/>
          <a:p>
            <a:fld id="{FAB4AC75-54AE-4747-A9EE-78A268B76863}" type="slidenum">
              <a:rPr lang="cs-CZ" smtClean="0"/>
              <a:t>26</a:t>
            </a:fld>
            <a:endParaRPr lang="cs-CZ"/>
          </a:p>
        </p:txBody>
      </p:sp>
    </p:spTree>
    <p:extLst>
      <p:ext uri="{BB962C8B-B14F-4D97-AF65-F5344CB8AC3E}">
        <p14:creationId xmlns:p14="http://schemas.microsoft.com/office/powerpoint/2010/main" val="23906120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en-US"/>
              <a:t>In this publication done by Study in Czechia you may find student feedback highlighting the advantages of studying in Czechia. Some of the statistics are presented on the following slides.</a:t>
            </a:r>
            <a:endParaRPr lang="cs-CZ"/>
          </a:p>
        </p:txBody>
      </p:sp>
      <p:sp>
        <p:nvSpPr>
          <p:cNvPr id="4" name="Zástupný symbol pro číslo snímku 3"/>
          <p:cNvSpPr>
            <a:spLocks noGrp="1"/>
          </p:cNvSpPr>
          <p:nvPr>
            <p:ph type="sldNum" sz="quarter" idx="5"/>
          </p:nvPr>
        </p:nvSpPr>
        <p:spPr/>
        <p:txBody>
          <a:bodyPr/>
          <a:lstStyle/>
          <a:p>
            <a:fld id="{FAB4AC75-54AE-4747-A9EE-78A268B76863}" type="slidenum">
              <a:rPr lang="cs-CZ" smtClean="0"/>
              <a:t>27</a:t>
            </a:fld>
            <a:endParaRPr lang="cs-CZ"/>
          </a:p>
        </p:txBody>
      </p:sp>
    </p:spTree>
    <p:extLst>
      <p:ext uri="{BB962C8B-B14F-4D97-AF65-F5344CB8AC3E}">
        <p14:creationId xmlns:p14="http://schemas.microsoft.com/office/powerpoint/2010/main" val="314732858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err="1"/>
              <a:t>If</a:t>
            </a:r>
            <a:r>
              <a:rPr lang="cs-CZ"/>
              <a:t> </a:t>
            </a:r>
            <a:r>
              <a:rPr lang="cs-CZ" err="1"/>
              <a:t>you</a:t>
            </a:r>
            <a:r>
              <a:rPr lang="cs-CZ"/>
              <a:t> </a:t>
            </a:r>
            <a:r>
              <a:rPr lang="cs-CZ" err="1"/>
              <a:t>ever</a:t>
            </a:r>
            <a:r>
              <a:rPr lang="cs-CZ"/>
              <a:t> </a:t>
            </a:r>
            <a:r>
              <a:rPr lang="cs-CZ" err="1"/>
              <a:t>need</a:t>
            </a:r>
            <a:r>
              <a:rPr lang="cs-CZ"/>
              <a:t> more </a:t>
            </a:r>
            <a:r>
              <a:rPr lang="cs-CZ" err="1"/>
              <a:t>information</a:t>
            </a:r>
            <a:r>
              <a:rPr lang="cs-CZ"/>
              <a:t>, </a:t>
            </a:r>
            <a:r>
              <a:rPr lang="cs-CZ" err="1"/>
              <a:t>dont</a:t>
            </a:r>
            <a:r>
              <a:rPr lang="cs-CZ"/>
              <a:t> </a:t>
            </a:r>
            <a:r>
              <a:rPr lang="cs-CZ" err="1"/>
              <a:t>hesitate</a:t>
            </a:r>
            <a:r>
              <a:rPr lang="cs-CZ"/>
              <a:t> and </a:t>
            </a:r>
            <a:r>
              <a:rPr lang="cs-CZ" err="1"/>
              <a:t>contact</a:t>
            </a:r>
            <a:r>
              <a:rPr lang="cs-CZ"/>
              <a:t> </a:t>
            </a:r>
            <a:r>
              <a:rPr lang="cs-CZ" err="1"/>
              <a:t>the</a:t>
            </a:r>
            <a:r>
              <a:rPr lang="cs-CZ"/>
              <a:t> team </a:t>
            </a:r>
            <a:r>
              <a:rPr lang="cs-CZ" err="1"/>
              <a:t>at</a:t>
            </a:r>
            <a:r>
              <a:rPr lang="cs-CZ"/>
              <a:t> </a:t>
            </a:r>
            <a:r>
              <a:rPr lang="cs-CZ">
                <a:hlinkClick r:id="rId3"/>
              </a:rPr>
              <a:t>info@studyin.cz</a:t>
            </a:r>
            <a:r>
              <a:rPr lang="cs-CZ"/>
              <a:t>. </a:t>
            </a:r>
            <a:r>
              <a:rPr lang="cs-CZ" err="1"/>
              <a:t>Follow</a:t>
            </a:r>
            <a:r>
              <a:rPr lang="cs-CZ"/>
              <a:t> </a:t>
            </a:r>
            <a:r>
              <a:rPr lang="cs-CZ" err="1"/>
              <a:t>them</a:t>
            </a:r>
            <a:r>
              <a:rPr lang="cs-CZ"/>
              <a:t> on </a:t>
            </a:r>
            <a:r>
              <a:rPr lang="cs-CZ" err="1"/>
              <a:t>social</a:t>
            </a:r>
            <a:r>
              <a:rPr lang="cs-CZ"/>
              <a:t> media to </a:t>
            </a:r>
            <a:r>
              <a:rPr lang="cs-CZ" err="1"/>
              <a:t>stay</a:t>
            </a:r>
            <a:r>
              <a:rPr lang="cs-CZ"/>
              <a:t> in </a:t>
            </a:r>
            <a:r>
              <a:rPr lang="cs-CZ" err="1"/>
              <a:t>touch</a:t>
            </a:r>
            <a:r>
              <a:rPr lang="cs-CZ"/>
              <a:t> and </a:t>
            </a:r>
            <a:r>
              <a:rPr lang="cs-CZ" err="1"/>
              <a:t>get</a:t>
            </a:r>
            <a:r>
              <a:rPr lang="cs-CZ"/>
              <a:t> up-to-</a:t>
            </a:r>
            <a:r>
              <a:rPr lang="cs-CZ" err="1"/>
              <a:t>date</a:t>
            </a:r>
            <a:r>
              <a:rPr lang="cs-CZ"/>
              <a:t> </a:t>
            </a:r>
            <a:r>
              <a:rPr lang="cs-CZ" err="1"/>
              <a:t>information</a:t>
            </a:r>
            <a:r>
              <a:rPr lang="cs-CZ"/>
              <a:t>.</a:t>
            </a:r>
          </a:p>
        </p:txBody>
      </p:sp>
      <p:sp>
        <p:nvSpPr>
          <p:cNvPr id="4" name="Zástupný symbol pro číslo snímku 3"/>
          <p:cNvSpPr>
            <a:spLocks noGrp="1"/>
          </p:cNvSpPr>
          <p:nvPr>
            <p:ph type="sldNum" sz="quarter" idx="5"/>
          </p:nvPr>
        </p:nvSpPr>
        <p:spPr/>
        <p:txBody>
          <a:bodyPr/>
          <a:lstStyle/>
          <a:p>
            <a:fld id="{FAB4AC75-54AE-4747-A9EE-78A268B76863}" type="slidenum">
              <a:rPr lang="cs-CZ" smtClean="0"/>
              <a:t>28</a:t>
            </a:fld>
            <a:endParaRPr lang="cs-CZ"/>
          </a:p>
        </p:txBody>
      </p:sp>
    </p:spTree>
    <p:extLst>
      <p:ext uri="{BB962C8B-B14F-4D97-AF65-F5344CB8AC3E}">
        <p14:creationId xmlns:p14="http://schemas.microsoft.com/office/powerpoint/2010/main" val="158462883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en-US">
                <a:latin typeface="Calibri"/>
                <a:ea typeface="Calibri"/>
                <a:cs typeface="Calibri"/>
              </a:rPr>
              <a:t>Your future is in your hands. </a:t>
            </a:r>
          </a:p>
        </p:txBody>
      </p:sp>
      <p:sp>
        <p:nvSpPr>
          <p:cNvPr id="4" name="Zástupný symbol pro číslo snímku 3"/>
          <p:cNvSpPr>
            <a:spLocks noGrp="1"/>
          </p:cNvSpPr>
          <p:nvPr>
            <p:ph type="sldNum" sz="quarter" idx="5"/>
          </p:nvPr>
        </p:nvSpPr>
        <p:spPr/>
        <p:txBody>
          <a:bodyPr/>
          <a:lstStyle/>
          <a:p>
            <a:fld id="{FAB4AC75-54AE-4747-A9EE-78A268B76863}" type="slidenum">
              <a:rPr lang="cs-CZ" smtClean="0"/>
              <a:t>29</a:t>
            </a:fld>
            <a:endParaRPr lang="cs-CZ"/>
          </a:p>
        </p:txBody>
      </p:sp>
    </p:spTree>
    <p:extLst>
      <p:ext uri="{BB962C8B-B14F-4D97-AF65-F5344CB8AC3E}">
        <p14:creationId xmlns:p14="http://schemas.microsoft.com/office/powerpoint/2010/main" val="40944697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a:t>Study in </a:t>
            </a:r>
            <a:r>
              <a:rPr lang="cs-CZ" err="1"/>
              <a:t>Czechia</a:t>
            </a:r>
            <a:r>
              <a:rPr lang="cs-CZ"/>
              <a:t> </a:t>
            </a:r>
            <a:r>
              <a:rPr lang="cs-CZ" err="1"/>
              <a:t>promotes</a:t>
            </a:r>
            <a:r>
              <a:rPr lang="cs-CZ"/>
              <a:t> Czech </a:t>
            </a:r>
            <a:r>
              <a:rPr lang="cs-CZ" err="1"/>
              <a:t>universities</a:t>
            </a:r>
            <a:r>
              <a:rPr lang="cs-CZ"/>
              <a:t> to </a:t>
            </a:r>
            <a:r>
              <a:rPr lang="cs-CZ" err="1"/>
              <a:t>international</a:t>
            </a:r>
            <a:r>
              <a:rPr lang="cs-CZ"/>
              <a:t> </a:t>
            </a:r>
            <a:r>
              <a:rPr lang="cs-CZ" err="1"/>
              <a:t>students</a:t>
            </a:r>
            <a:r>
              <a:rPr lang="cs-CZ"/>
              <a:t> </a:t>
            </a:r>
            <a:r>
              <a:rPr lang="cs-CZ" err="1"/>
              <a:t>primarily</a:t>
            </a:r>
            <a:r>
              <a:rPr lang="cs-CZ"/>
              <a:t> </a:t>
            </a:r>
            <a:r>
              <a:rPr lang="cs-CZ" err="1"/>
              <a:t>through</a:t>
            </a:r>
            <a:r>
              <a:rPr lang="cs-CZ"/>
              <a:t> </a:t>
            </a:r>
            <a:r>
              <a:rPr lang="cs-CZ" err="1"/>
              <a:t>digital</a:t>
            </a:r>
            <a:r>
              <a:rPr lang="cs-CZ"/>
              <a:t> </a:t>
            </a:r>
            <a:r>
              <a:rPr lang="cs-CZ" err="1"/>
              <a:t>channels</a:t>
            </a:r>
            <a:r>
              <a:rPr lang="cs-CZ"/>
              <a:t>, </a:t>
            </a:r>
            <a:r>
              <a:rPr lang="cs-CZ" err="1"/>
              <a:t>including</a:t>
            </a:r>
            <a:r>
              <a:rPr lang="cs-CZ"/>
              <a:t> </a:t>
            </a:r>
            <a:r>
              <a:rPr lang="cs-CZ" err="1"/>
              <a:t>social</a:t>
            </a:r>
            <a:r>
              <a:rPr lang="cs-CZ"/>
              <a:t> media </a:t>
            </a:r>
            <a:r>
              <a:rPr lang="cs-CZ" err="1"/>
              <a:t>platforms</a:t>
            </a:r>
            <a:r>
              <a:rPr lang="cs-CZ"/>
              <a:t> </a:t>
            </a:r>
            <a:r>
              <a:rPr lang="cs-CZ" err="1"/>
              <a:t>like</a:t>
            </a:r>
            <a:r>
              <a:rPr lang="cs-CZ"/>
              <a:t> Facebook, Instagram, and YouTube. </a:t>
            </a:r>
            <a:r>
              <a:rPr lang="cs-CZ" err="1"/>
              <a:t>The</a:t>
            </a:r>
            <a:r>
              <a:rPr lang="cs-CZ"/>
              <a:t> </a:t>
            </a:r>
            <a:r>
              <a:rPr lang="cs-CZ" err="1"/>
              <a:t>website</a:t>
            </a:r>
            <a:r>
              <a:rPr lang="cs-CZ"/>
              <a:t> and </a:t>
            </a:r>
            <a:r>
              <a:rPr lang="cs-CZ" err="1"/>
              <a:t>interactive</a:t>
            </a:r>
            <a:r>
              <a:rPr lang="cs-CZ"/>
              <a:t> </a:t>
            </a:r>
            <a:r>
              <a:rPr lang="cs-CZ" err="1"/>
              <a:t>portal</a:t>
            </a:r>
            <a:r>
              <a:rPr lang="cs-CZ"/>
              <a:t> </a:t>
            </a:r>
            <a:r>
              <a:rPr lang="cs-CZ" err="1"/>
              <a:t>provide</a:t>
            </a:r>
            <a:r>
              <a:rPr lang="cs-CZ"/>
              <a:t> a </a:t>
            </a:r>
            <a:r>
              <a:rPr lang="cs-CZ" err="1"/>
              <a:t>wealth</a:t>
            </a:r>
            <a:r>
              <a:rPr lang="cs-CZ"/>
              <a:t> </a:t>
            </a:r>
            <a:r>
              <a:rPr lang="cs-CZ" err="1"/>
              <a:t>of</a:t>
            </a:r>
            <a:r>
              <a:rPr lang="cs-CZ"/>
              <a:t> </a:t>
            </a:r>
            <a:r>
              <a:rPr lang="cs-CZ" err="1"/>
              <a:t>information</a:t>
            </a:r>
            <a:r>
              <a:rPr lang="cs-CZ"/>
              <a:t> on study </a:t>
            </a:r>
            <a:r>
              <a:rPr lang="cs-CZ" err="1"/>
              <a:t>programs</a:t>
            </a:r>
            <a:r>
              <a:rPr lang="cs-CZ"/>
              <a:t>, visa </a:t>
            </a:r>
            <a:r>
              <a:rPr lang="cs-CZ" err="1"/>
              <a:t>procedures</a:t>
            </a:r>
            <a:r>
              <a:rPr lang="cs-CZ"/>
              <a:t>, </a:t>
            </a:r>
            <a:r>
              <a:rPr lang="cs-CZ" err="1"/>
              <a:t>accommodation</a:t>
            </a:r>
            <a:r>
              <a:rPr lang="cs-CZ"/>
              <a:t>, and student </a:t>
            </a:r>
            <a:r>
              <a:rPr lang="cs-CZ" err="1"/>
              <a:t>life</a:t>
            </a:r>
            <a:r>
              <a:rPr lang="cs-CZ"/>
              <a:t>. Study in </a:t>
            </a:r>
            <a:r>
              <a:rPr lang="cs-CZ" err="1"/>
              <a:t>Czechia</a:t>
            </a:r>
            <a:r>
              <a:rPr lang="cs-CZ"/>
              <a:t> </a:t>
            </a:r>
            <a:r>
              <a:rPr lang="cs-CZ" err="1"/>
              <a:t>also</a:t>
            </a:r>
            <a:r>
              <a:rPr lang="cs-CZ"/>
              <a:t> </a:t>
            </a:r>
            <a:r>
              <a:rPr lang="cs-CZ" err="1"/>
              <a:t>runs</a:t>
            </a:r>
            <a:r>
              <a:rPr lang="cs-CZ"/>
              <a:t> online </a:t>
            </a:r>
            <a:r>
              <a:rPr lang="cs-CZ" err="1"/>
              <a:t>campaigns</a:t>
            </a:r>
            <a:r>
              <a:rPr lang="cs-CZ"/>
              <a:t> and </a:t>
            </a:r>
            <a:r>
              <a:rPr lang="cs-CZ" err="1"/>
              <a:t>works</a:t>
            </a:r>
            <a:r>
              <a:rPr lang="cs-CZ"/>
              <a:t> </a:t>
            </a:r>
            <a:r>
              <a:rPr lang="cs-CZ" err="1"/>
              <a:t>closely</a:t>
            </a:r>
            <a:r>
              <a:rPr lang="cs-CZ"/>
              <a:t> </a:t>
            </a:r>
            <a:r>
              <a:rPr lang="cs-CZ" err="1"/>
              <a:t>with</a:t>
            </a:r>
            <a:r>
              <a:rPr lang="cs-CZ"/>
              <a:t> </a:t>
            </a:r>
            <a:r>
              <a:rPr lang="cs-CZ" err="1"/>
              <a:t>universities</a:t>
            </a:r>
            <a:r>
              <a:rPr lang="cs-CZ"/>
              <a:t> and </a:t>
            </a:r>
            <a:r>
              <a:rPr lang="cs-CZ" err="1"/>
              <a:t>embassies</a:t>
            </a:r>
            <a:r>
              <a:rPr lang="cs-CZ"/>
              <a:t> to </a:t>
            </a:r>
            <a:r>
              <a:rPr lang="cs-CZ" err="1"/>
              <a:t>help</a:t>
            </a:r>
            <a:r>
              <a:rPr lang="cs-CZ"/>
              <a:t> </a:t>
            </a:r>
            <a:r>
              <a:rPr lang="cs-CZ" err="1"/>
              <a:t>students</a:t>
            </a:r>
            <a:r>
              <a:rPr lang="cs-CZ"/>
              <a:t> make </a:t>
            </a:r>
            <a:r>
              <a:rPr lang="cs-CZ" err="1"/>
              <a:t>informed</a:t>
            </a:r>
            <a:r>
              <a:rPr lang="cs-CZ"/>
              <a:t> </a:t>
            </a:r>
            <a:r>
              <a:rPr lang="cs-CZ" err="1"/>
              <a:t>decisions</a:t>
            </a:r>
            <a:r>
              <a:rPr lang="cs-CZ"/>
              <a:t> </a:t>
            </a:r>
            <a:r>
              <a:rPr lang="cs-CZ" err="1"/>
              <a:t>about</a:t>
            </a:r>
            <a:r>
              <a:rPr lang="cs-CZ"/>
              <a:t> </a:t>
            </a:r>
            <a:r>
              <a:rPr lang="cs-CZ" err="1"/>
              <a:t>studying</a:t>
            </a:r>
            <a:r>
              <a:rPr lang="cs-CZ"/>
              <a:t> in </a:t>
            </a:r>
            <a:r>
              <a:rPr lang="cs-CZ" err="1"/>
              <a:t>Czechia</a:t>
            </a:r>
            <a:r>
              <a:rPr lang="cs-CZ"/>
              <a:t>.</a:t>
            </a:r>
          </a:p>
        </p:txBody>
      </p:sp>
      <p:sp>
        <p:nvSpPr>
          <p:cNvPr id="4" name="Zástupný symbol pro číslo snímku 3"/>
          <p:cNvSpPr>
            <a:spLocks noGrp="1"/>
          </p:cNvSpPr>
          <p:nvPr>
            <p:ph type="sldNum" sz="quarter" idx="5"/>
          </p:nvPr>
        </p:nvSpPr>
        <p:spPr/>
        <p:txBody>
          <a:bodyPr/>
          <a:lstStyle/>
          <a:p>
            <a:fld id="{03237127-FF2E-4CDC-903D-A0EABF8DCE59}" type="slidenum">
              <a:rPr lang="cs-CZ" smtClean="0"/>
              <a:t>3</a:t>
            </a:fld>
            <a:endParaRPr lang="cs-CZ"/>
          </a:p>
        </p:txBody>
      </p:sp>
    </p:spTree>
    <p:extLst>
      <p:ext uri="{BB962C8B-B14F-4D97-AF65-F5344CB8AC3E}">
        <p14:creationId xmlns:p14="http://schemas.microsoft.com/office/powerpoint/2010/main" val="24145156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en-US"/>
              <a:t>In Czechia, you’ll find </a:t>
            </a:r>
            <a:r>
              <a:rPr lang="en-US" b="1"/>
              <a:t>everything in one place.</a:t>
            </a:r>
            <a:endParaRPr lang="cs-CZ" b="1"/>
          </a:p>
          <a:p>
            <a:r>
              <a:rPr lang="en-US"/>
              <a:t>High quality of education, an excellent choice of study opportunities (you can choose from over 1,000 degree </a:t>
            </a:r>
            <a:r>
              <a:rPr lang="en-US" err="1"/>
              <a:t>programmes</a:t>
            </a:r>
            <a:r>
              <a:rPr lang="en-US"/>
              <a:t> in English), and affordable living in a beautiful and safe country. </a:t>
            </a:r>
            <a:endParaRPr lang="cs-CZ"/>
          </a:p>
          <a:p>
            <a:r>
              <a:rPr lang="en-US"/>
              <a:t>Plus, it’s the ideal location to travel around Europe. </a:t>
            </a:r>
            <a:endParaRPr lang="cs-CZ"/>
          </a:p>
        </p:txBody>
      </p:sp>
      <p:sp>
        <p:nvSpPr>
          <p:cNvPr id="4" name="Zástupný symbol pro číslo snímku 3"/>
          <p:cNvSpPr>
            <a:spLocks noGrp="1"/>
          </p:cNvSpPr>
          <p:nvPr>
            <p:ph type="sldNum" sz="quarter" idx="5"/>
          </p:nvPr>
        </p:nvSpPr>
        <p:spPr/>
        <p:txBody>
          <a:bodyPr/>
          <a:lstStyle/>
          <a:p>
            <a:fld id="{FAB4AC75-54AE-4747-A9EE-78A268B76863}" type="slidenum">
              <a:rPr lang="cs-CZ" smtClean="0"/>
              <a:t>5</a:t>
            </a:fld>
            <a:endParaRPr lang="cs-CZ"/>
          </a:p>
        </p:txBody>
      </p:sp>
    </p:spTree>
    <p:extLst>
      <p:ext uri="{BB962C8B-B14F-4D97-AF65-F5344CB8AC3E}">
        <p14:creationId xmlns:p14="http://schemas.microsoft.com/office/powerpoint/2010/main" val="25237236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en-US">
                <a:latin typeface="Calibri"/>
                <a:ea typeface="Calibri"/>
                <a:cs typeface="Calibri"/>
              </a:rPr>
              <a:t>Why is Czechia the SMART choice?</a:t>
            </a:r>
          </a:p>
          <a:p>
            <a:pPr marL="171450" indent="-171450">
              <a:buFont typeface="Calibri"/>
              <a:buChar char="-"/>
            </a:pPr>
            <a:r>
              <a:rPr lang="en-US">
                <a:latin typeface="Calibri"/>
                <a:ea typeface="Calibri"/>
                <a:cs typeface="Calibri"/>
              </a:rPr>
              <a:t>More than 1000 </a:t>
            </a:r>
            <a:r>
              <a:rPr lang="en-US" err="1">
                <a:latin typeface="Calibri"/>
                <a:ea typeface="Calibri"/>
                <a:cs typeface="Calibri"/>
              </a:rPr>
              <a:t>programmes</a:t>
            </a:r>
            <a:r>
              <a:rPr lang="en-US">
                <a:latin typeface="Calibri"/>
                <a:ea typeface="Calibri"/>
                <a:cs typeface="Calibri"/>
              </a:rPr>
              <a:t> in English</a:t>
            </a:r>
          </a:p>
          <a:p>
            <a:pPr marL="171450" indent="-171450">
              <a:buFont typeface="Calibri"/>
              <a:buChar char="-"/>
            </a:pPr>
            <a:r>
              <a:rPr lang="en-US"/>
              <a:t>Stay safe when studying abroad! Czechia regularly ranks among the TOP 15 </a:t>
            </a:r>
            <a:r>
              <a:rPr lang="en-US">
                <a:hlinkClick r:id="rId3"/>
              </a:rPr>
              <a:t>most peaceful countries</a:t>
            </a:r>
            <a:r>
              <a:rPr lang="en-US"/>
              <a:t> in the world. </a:t>
            </a:r>
          </a:p>
          <a:p>
            <a:pPr marL="171450" indent="-171450">
              <a:buFont typeface="Calibri"/>
              <a:buChar char="-"/>
            </a:pPr>
            <a:r>
              <a:rPr lang="en-US"/>
              <a:t>Czechia is very affordable! And having a </a:t>
            </a:r>
            <a:r>
              <a:rPr lang="en-US">
                <a:hlinkClick r:id="rId4"/>
              </a:rPr>
              <a:t>part-time job</a:t>
            </a:r>
            <a:r>
              <a:rPr lang="en-US"/>
              <a:t> is very common. Plus, as a student, you don´t need an employment permit.</a:t>
            </a:r>
          </a:p>
          <a:p>
            <a:pPr marL="171450" indent="-171450">
              <a:buFont typeface="Calibri"/>
              <a:buChar char="-"/>
            </a:pPr>
            <a:r>
              <a:rPr lang="en-US"/>
              <a:t>Great location, gives you a chance to travel the continent</a:t>
            </a:r>
          </a:p>
          <a:p>
            <a:pPr marL="171450" indent="-171450">
              <a:buFont typeface="Calibri"/>
              <a:buChar char="-"/>
            </a:pPr>
            <a:r>
              <a:rPr lang="en-US"/>
              <a:t>97 % of international alumni would recommend studying in Czechia.</a:t>
            </a:r>
          </a:p>
          <a:p>
            <a:pPr marL="171450" indent="-171450">
              <a:buFont typeface="Calibri"/>
              <a:buChar char="-"/>
            </a:pPr>
            <a:endParaRPr lang="en-US"/>
          </a:p>
          <a:p>
            <a:endParaRPr lang="en-US"/>
          </a:p>
        </p:txBody>
      </p:sp>
      <p:sp>
        <p:nvSpPr>
          <p:cNvPr id="4" name="Zástupný symbol pro číslo snímku 3"/>
          <p:cNvSpPr>
            <a:spLocks noGrp="1"/>
          </p:cNvSpPr>
          <p:nvPr>
            <p:ph type="sldNum" sz="quarter" idx="5"/>
          </p:nvPr>
        </p:nvSpPr>
        <p:spPr/>
        <p:txBody>
          <a:bodyPr/>
          <a:lstStyle/>
          <a:p>
            <a:fld id="{FAB4AC75-54AE-4747-A9EE-78A268B76863}" type="slidenum">
              <a:rPr lang="cs-CZ" smtClean="0"/>
              <a:t>6</a:t>
            </a:fld>
            <a:endParaRPr lang="cs-CZ"/>
          </a:p>
        </p:txBody>
      </p:sp>
    </p:spTree>
    <p:extLst>
      <p:ext uri="{BB962C8B-B14F-4D97-AF65-F5344CB8AC3E}">
        <p14:creationId xmlns:p14="http://schemas.microsoft.com/office/powerpoint/2010/main" val="25388131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a:t>To </a:t>
            </a:r>
            <a:r>
              <a:rPr lang="cs-CZ" err="1"/>
              <a:t>cover</a:t>
            </a:r>
            <a:r>
              <a:rPr lang="cs-CZ"/>
              <a:t> </a:t>
            </a:r>
            <a:r>
              <a:rPr lang="cs-CZ" err="1"/>
              <a:t>your</a:t>
            </a:r>
            <a:r>
              <a:rPr lang="cs-CZ"/>
              <a:t> </a:t>
            </a:r>
            <a:r>
              <a:rPr lang="cs-CZ" err="1"/>
              <a:t>living</a:t>
            </a:r>
            <a:r>
              <a:rPr lang="cs-CZ"/>
              <a:t> </a:t>
            </a:r>
            <a:r>
              <a:rPr lang="cs-CZ" err="1"/>
              <a:t>expenses</a:t>
            </a:r>
            <a:r>
              <a:rPr lang="cs-CZ"/>
              <a:t>, </a:t>
            </a:r>
            <a:r>
              <a:rPr lang="cs-CZ" err="1"/>
              <a:t>you’ll</a:t>
            </a:r>
            <a:r>
              <a:rPr lang="cs-CZ"/>
              <a:t> </a:t>
            </a:r>
            <a:r>
              <a:rPr lang="cs-CZ" err="1"/>
              <a:t>need</a:t>
            </a:r>
            <a:r>
              <a:rPr lang="cs-CZ"/>
              <a:t> </a:t>
            </a:r>
            <a:r>
              <a:rPr lang="cs-CZ" err="1"/>
              <a:t>around</a:t>
            </a:r>
            <a:r>
              <a:rPr lang="cs-CZ"/>
              <a:t> </a:t>
            </a:r>
            <a:r>
              <a:rPr lang="cs-CZ" b="1"/>
              <a:t>EUR 500-750 per </a:t>
            </a:r>
            <a:r>
              <a:rPr lang="cs-CZ" b="1" err="1"/>
              <a:t>month</a:t>
            </a:r>
            <a:r>
              <a:rPr lang="cs-CZ"/>
              <a:t>. </a:t>
            </a:r>
          </a:p>
          <a:p>
            <a:r>
              <a:rPr lang="cs-CZ" err="1"/>
              <a:t>Although</a:t>
            </a:r>
            <a:r>
              <a:rPr lang="cs-CZ"/>
              <a:t> </a:t>
            </a:r>
            <a:r>
              <a:rPr lang="cs-CZ" err="1"/>
              <a:t>your</a:t>
            </a:r>
            <a:r>
              <a:rPr lang="cs-CZ"/>
              <a:t> </a:t>
            </a:r>
            <a:r>
              <a:rPr lang="cs-CZ" err="1"/>
              <a:t>monthly</a:t>
            </a:r>
            <a:r>
              <a:rPr lang="cs-CZ"/>
              <a:t> </a:t>
            </a:r>
            <a:r>
              <a:rPr lang="cs-CZ" err="1"/>
              <a:t>costs</a:t>
            </a:r>
            <a:r>
              <a:rPr lang="cs-CZ"/>
              <a:t> </a:t>
            </a:r>
            <a:r>
              <a:rPr lang="cs-CZ" err="1"/>
              <a:t>can</a:t>
            </a:r>
            <a:r>
              <a:rPr lang="cs-CZ"/>
              <a:t> vary </a:t>
            </a:r>
            <a:r>
              <a:rPr lang="cs-CZ" err="1"/>
              <a:t>depending</a:t>
            </a:r>
            <a:r>
              <a:rPr lang="cs-CZ"/>
              <a:t> on </a:t>
            </a:r>
            <a:r>
              <a:rPr lang="cs-CZ" err="1"/>
              <a:t>your</a:t>
            </a:r>
            <a:r>
              <a:rPr lang="cs-CZ"/>
              <a:t> lifestyle, </a:t>
            </a:r>
            <a:r>
              <a:rPr lang="cs-CZ" err="1"/>
              <a:t>what</a:t>
            </a:r>
            <a:r>
              <a:rPr lang="cs-CZ"/>
              <a:t> </a:t>
            </a:r>
            <a:r>
              <a:rPr lang="cs-CZ" err="1"/>
              <a:t>matters</a:t>
            </a:r>
            <a:r>
              <a:rPr lang="cs-CZ"/>
              <a:t> most </a:t>
            </a:r>
            <a:r>
              <a:rPr lang="cs-CZ" err="1"/>
              <a:t>is</a:t>
            </a:r>
            <a:r>
              <a:rPr lang="cs-CZ"/>
              <a:t> </a:t>
            </a:r>
            <a:r>
              <a:rPr lang="cs-CZ" err="1"/>
              <a:t>where</a:t>
            </a:r>
            <a:r>
              <a:rPr lang="cs-CZ"/>
              <a:t> </a:t>
            </a:r>
            <a:r>
              <a:rPr lang="cs-CZ" err="1"/>
              <a:t>you</a:t>
            </a:r>
            <a:r>
              <a:rPr lang="cs-CZ"/>
              <a:t> study. In </a:t>
            </a:r>
            <a:r>
              <a:rPr lang="cs-CZ" err="1"/>
              <a:t>larger</a:t>
            </a:r>
            <a:r>
              <a:rPr lang="cs-CZ"/>
              <a:t> </a:t>
            </a:r>
            <a:r>
              <a:rPr lang="cs-CZ" err="1"/>
              <a:t>cities</a:t>
            </a:r>
            <a:r>
              <a:rPr lang="cs-CZ"/>
              <a:t> </a:t>
            </a:r>
            <a:r>
              <a:rPr lang="cs-CZ" err="1"/>
              <a:t>like</a:t>
            </a:r>
            <a:r>
              <a:rPr lang="cs-CZ"/>
              <a:t> Prague </a:t>
            </a:r>
            <a:r>
              <a:rPr lang="cs-CZ" err="1"/>
              <a:t>or</a:t>
            </a:r>
            <a:r>
              <a:rPr lang="cs-CZ"/>
              <a:t> Brno, </a:t>
            </a:r>
            <a:r>
              <a:rPr lang="cs-CZ" err="1"/>
              <a:t>you’ll</a:t>
            </a:r>
            <a:r>
              <a:rPr lang="cs-CZ"/>
              <a:t> </a:t>
            </a:r>
            <a:r>
              <a:rPr lang="cs-CZ" err="1"/>
              <a:t>pay</a:t>
            </a:r>
            <a:r>
              <a:rPr lang="cs-CZ"/>
              <a:t> more </a:t>
            </a:r>
            <a:r>
              <a:rPr lang="cs-CZ" err="1"/>
              <a:t>for</a:t>
            </a:r>
            <a:r>
              <a:rPr lang="cs-CZ"/>
              <a:t> </a:t>
            </a:r>
            <a:r>
              <a:rPr lang="cs-CZ">
                <a:hlinkClick r:id="rId3"/>
              </a:rPr>
              <a:t>accommodation</a:t>
            </a:r>
            <a:r>
              <a:rPr lang="cs-CZ"/>
              <a:t>, </a:t>
            </a:r>
            <a:r>
              <a:rPr lang="cs-CZ" err="1"/>
              <a:t>which</a:t>
            </a:r>
            <a:r>
              <a:rPr lang="cs-CZ"/>
              <a:t> </a:t>
            </a:r>
            <a:r>
              <a:rPr lang="cs-CZ" err="1"/>
              <a:t>is</a:t>
            </a:r>
            <a:r>
              <a:rPr lang="cs-CZ"/>
              <a:t> </a:t>
            </a:r>
            <a:r>
              <a:rPr lang="cs-CZ" err="1"/>
              <a:t>the</a:t>
            </a:r>
            <a:r>
              <a:rPr lang="cs-CZ"/>
              <a:t> </a:t>
            </a:r>
            <a:r>
              <a:rPr lang="cs-CZ" err="1"/>
              <a:t>biggest</a:t>
            </a:r>
            <a:r>
              <a:rPr lang="cs-CZ"/>
              <a:t> </a:t>
            </a:r>
            <a:r>
              <a:rPr lang="cs-CZ" err="1"/>
              <a:t>expense</a:t>
            </a:r>
            <a:r>
              <a:rPr lang="cs-CZ"/>
              <a:t>. </a:t>
            </a:r>
            <a:r>
              <a:rPr lang="cs-CZ" err="1"/>
              <a:t>However</a:t>
            </a:r>
            <a:r>
              <a:rPr lang="cs-CZ"/>
              <a:t>, </a:t>
            </a:r>
            <a:r>
              <a:rPr lang="cs-CZ" err="1"/>
              <a:t>you</a:t>
            </a:r>
            <a:r>
              <a:rPr lang="cs-CZ"/>
              <a:t> </a:t>
            </a:r>
            <a:r>
              <a:rPr lang="cs-CZ" err="1"/>
              <a:t>can</a:t>
            </a:r>
            <a:r>
              <a:rPr lang="cs-CZ"/>
              <a:t> </a:t>
            </a:r>
            <a:r>
              <a:rPr lang="cs-CZ" err="1"/>
              <a:t>save</a:t>
            </a:r>
            <a:r>
              <a:rPr lang="cs-CZ"/>
              <a:t> </a:t>
            </a:r>
            <a:r>
              <a:rPr lang="cs-CZ" err="1"/>
              <a:t>money</a:t>
            </a:r>
            <a:r>
              <a:rPr lang="cs-CZ"/>
              <a:t> by </a:t>
            </a:r>
            <a:r>
              <a:rPr lang="cs-CZ" err="1"/>
              <a:t>staying</a:t>
            </a:r>
            <a:r>
              <a:rPr lang="cs-CZ"/>
              <a:t> in a student </a:t>
            </a:r>
            <a:r>
              <a:rPr lang="cs-CZ" err="1"/>
              <a:t>dorm</a:t>
            </a:r>
            <a:r>
              <a:rPr lang="cs-CZ"/>
              <a:t>.</a:t>
            </a:r>
          </a:p>
          <a:p>
            <a:endParaRPr lang="cs-CZ"/>
          </a:p>
          <a:p>
            <a:r>
              <a:rPr lang="cs-CZ" b="1" err="1"/>
              <a:t>Budgeting</a:t>
            </a:r>
            <a:r>
              <a:rPr lang="cs-CZ" b="1"/>
              <a:t> </a:t>
            </a:r>
            <a:r>
              <a:rPr lang="cs-CZ" b="1" err="1"/>
              <a:t>tips</a:t>
            </a:r>
            <a:endParaRPr lang="cs-CZ" b="1"/>
          </a:p>
          <a:p>
            <a:r>
              <a:rPr lang="cs-CZ"/>
              <a:t>As a student in </a:t>
            </a:r>
            <a:r>
              <a:rPr lang="cs-CZ" err="1"/>
              <a:t>Czechia</a:t>
            </a:r>
            <a:r>
              <a:rPr lang="cs-CZ"/>
              <a:t>, </a:t>
            </a:r>
            <a:r>
              <a:rPr lang="cs-CZ" err="1"/>
              <a:t>you</a:t>
            </a:r>
            <a:r>
              <a:rPr lang="cs-CZ"/>
              <a:t> </a:t>
            </a:r>
            <a:r>
              <a:rPr lang="cs-CZ" err="1"/>
              <a:t>can</a:t>
            </a:r>
            <a:r>
              <a:rPr lang="cs-CZ"/>
              <a:t> </a:t>
            </a:r>
            <a:r>
              <a:rPr lang="cs-CZ" err="1"/>
              <a:t>save</a:t>
            </a:r>
            <a:r>
              <a:rPr lang="cs-CZ"/>
              <a:t> </a:t>
            </a:r>
            <a:r>
              <a:rPr lang="cs-CZ" err="1"/>
              <a:t>money</a:t>
            </a:r>
            <a:r>
              <a:rPr lang="cs-CZ"/>
              <a:t> in many </a:t>
            </a:r>
            <a:r>
              <a:rPr lang="cs-CZ" err="1"/>
              <a:t>ways</a:t>
            </a:r>
            <a:r>
              <a:rPr lang="cs-CZ"/>
              <a:t>. </a:t>
            </a:r>
            <a:r>
              <a:rPr lang="cs-CZ" err="1"/>
              <a:t>We’ve</a:t>
            </a:r>
            <a:r>
              <a:rPr lang="cs-CZ"/>
              <a:t> </a:t>
            </a:r>
            <a:r>
              <a:rPr lang="cs-CZ" err="1"/>
              <a:t>got</a:t>
            </a:r>
            <a:r>
              <a:rPr lang="cs-CZ"/>
              <a:t> </a:t>
            </a:r>
            <a:r>
              <a:rPr lang="cs-CZ" err="1"/>
              <a:t>some</a:t>
            </a:r>
            <a:r>
              <a:rPr lang="cs-CZ"/>
              <a:t> </a:t>
            </a:r>
            <a:r>
              <a:rPr lang="cs-CZ" err="1"/>
              <a:t>tips</a:t>
            </a:r>
            <a:r>
              <a:rPr lang="cs-CZ"/>
              <a:t> </a:t>
            </a:r>
            <a:r>
              <a:rPr lang="cs-CZ" err="1"/>
              <a:t>for</a:t>
            </a:r>
            <a:r>
              <a:rPr lang="cs-CZ"/>
              <a:t> </a:t>
            </a:r>
            <a:r>
              <a:rPr lang="cs-CZ" err="1"/>
              <a:t>you</a:t>
            </a:r>
            <a:r>
              <a:rPr lang="cs-CZ"/>
              <a:t>!</a:t>
            </a:r>
          </a:p>
          <a:p>
            <a:endParaRPr lang="cs-CZ"/>
          </a:p>
          <a:p>
            <a:r>
              <a:rPr lang="cs-CZ" b="1"/>
              <a:t>Use </a:t>
            </a:r>
            <a:r>
              <a:rPr lang="cs-CZ" b="1" err="1"/>
              <a:t>your</a:t>
            </a:r>
            <a:r>
              <a:rPr lang="cs-CZ" b="1"/>
              <a:t> student </a:t>
            </a:r>
            <a:r>
              <a:rPr lang="cs-CZ" b="1" err="1"/>
              <a:t>card</a:t>
            </a:r>
            <a:r>
              <a:rPr lang="cs-CZ"/>
              <a:t>. </a:t>
            </a:r>
            <a:r>
              <a:rPr lang="cs-CZ" err="1"/>
              <a:t>You’ll</a:t>
            </a:r>
            <a:r>
              <a:rPr lang="cs-CZ"/>
              <a:t> </a:t>
            </a:r>
            <a:r>
              <a:rPr lang="cs-CZ" err="1"/>
              <a:t>get</a:t>
            </a:r>
            <a:r>
              <a:rPr lang="cs-CZ"/>
              <a:t> </a:t>
            </a:r>
            <a:r>
              <a:rPr lang="cs-CZ" err="1"/>
              <a:t>it</a:t>
            </a:r>
            <a:r>
              <a:rPr lang="cs-CZ"/>
              <a:t> </a:t>
            </a:r>
            <a:r>
              <a:rPr lang="cs-CZ" err="1"/>
              <a:t>from</a:t>
            </a:r>
            <a:r>
              <a:rPr lang="cs-CZ"/>
              <a:t> </a:t>
            </a:r>
            <a:r>
              <a:rPr lang="cs-CZ" err="1"/>
              <a:t>your</a:t>
            </a:r>
            <a:r>
              <a:rPr lang="cs-CZ"/>
              <a:t> university to enter campus </a:t>
            </a:r>
            <a:r>
              <a:rPr lang="cs-CZ" err="1"/>
              <a:t>buildings</a:t>
            </a:r>
            <a:r>
              <a:rPr lang="cs-CZ"/>
              <a:t>, </a:t>
            </a:r>
            <a:r>
              <a:rPr lang="cs-CZ" err="1"/>
              <a:t>borrow</a:t>
            </a:r>
            <a:r>
              <a:rPr lang="cs-CZ"/>
              <a:t> </a:t>
            </a:r>
            <a:r>
              <a:rPr lang="cs-CZ" err="1"/>
              <a:t>books</a:t>
            </a:r>
            <a:r>
              <a:rPr lang="cs-CZ"/>
              <a:t> </a:t>
            </a:r>
            <a:r>
              <a:rPr lang="cs-CZ" err="1"/>
              <a:t>from</a:t>
            </a:r>
            <a:r>
              <a:rPr lang="cs-CZ"/>
              <a:t> </a:t>
            </a:r>
            <a:r>
              <a:rPr lang="cs-CZ" err="1"/>
              <a:t>the</a:t>
            </a:r>
            <a:r>
              <a:rPr lang="cs-CZ"/>
              <a:t> </a:t>
            </a:r>
            <a:r>
              <a:rPr lang="cs-CZ" err="1"/>
              <a:t>library</a:t>
            </a:r>
            <a:r>
              <a:rPr lang="cs-CZ"/>
              <a:t> </a:t>
            </a:r>
            <a:r>
              <a:rPr lang="cs-CZ" err="1"/>
              <a:t>or</a:t>
            </a:r>
            <a:r>
              <a:rPr lang="cs-CZ"/>
              <a:t> </a:t>
            </a:r>
            <a:r>
              <a:rPr lang="cs-CZ" err="1"/>
              <a:t>order</a:t>
            </a:r>
            <a:r>
              <a:rPr lang="cs-CZ"/>
              <a:t> </a:t>
            </a:r>
            <a:r>
              <a:rPr lang="cs-CZ" err="1"/>
              <a:t>meals</a:t>
            </a:r>
            <a:r>
              <a:rPr lang="cs-CZ"/>
              <a:t> in </a:t>
            </a:r>
            <a:r>
              <a:rPr lang="cs-CZ" err="1"/>
              <a:t>the</a:t>
            </a:r>
            <a:r>
              <a:rPr lang="cs-CZ"/>
              <a:t> student </a:t>
            </a:r>
            <a:r>
              <a:rPr lang="cs-CZ" err="1"/>
              <a:t>canteen</a:t>
            </a:r>
            <a:r>
              <a:rPr lang="cs-CZ"/>
              <a:t>. Show </a:t>
            </a:r>
            <a:r>
              <a:rPr lang="cs-CZ" err="1"/>
              <a:t>your</a:t>
            </a:r>
            <a:r>
              <a:rPr lang="cs-CZ"/>
              <a:t> </a:t>
            </a:r>
            <a:r>
              <a:rPr lang="cs-CZ" err="1"/>
              <a:t>card</a:t>
            </a:r>
            <a:r>
              <a:rPr lang="cs-CZ"/>
              <a:t> in </a:t>
            </a:r>
            <a:r>
              <a:rPr lang="cs-CZ" err="1"/>
              <a:t>cafés</a:t>
            </a:r>
            <a:r>
              <a:rPr lang="cs-CZ"/>
              <a:t>, </a:t>
            </a:r>
            <a:r>
              <a:rPr lang="cs-CZ" err="1"/>
              <a:t>museums</a:t>
            </a:r>
            <a:r>
              <a:rPr lang="cs-CZ"/>
              <a:t>, </a:t>
            </a:r>
            <a:r>
              <a:rPr lang="cs-CZ" err="1"/>
              <a:t>cinemas</a:t>
            </a:r>
            <a:r>
              <a:rPr lang="cs-CZ"/>
              <a:t>, on </a:t>
            </a:r>
            <a:r>
              <a:rPr lang="cs-CZ" err="1"/>
              <a:t>trains</a:t>
            </a:r>
            <a:r>
              <a:rPr lang="cs-CZ"/>
              <a:t> </a:t>
            </a:r>
            <a:r>
              <a:rPr lang="cs-CZ" err="1"/>
              <a:t>or</a:t>
            </a:r>
            <a:r>
              <a:rPr lang="cs-CZ"/>
              <a:t> public transport to </a:t>
            </a:r>
            <a:r>
              <a:rPr lang="cs-CZ" err="1"/>
              <a:t>get</a:t>
            </a:r>
            <a:r>
              <a:rPr lang="cs-CZ"/>
              <a:t> </a:t>
            </a:r>
            <a:r>
              <a:rPr lang="cs-CZ" err="1"/>
              <a:t>some</a:t>
            </a:r>
            <a:r>
              <a:rPr lang="cs-CZ"/>
              <a:t> </a:t>
            </a:r>
            <a:r>
              <a:rPr lang="cs-CZ" err="1"/>
              <a:t>students</a:t>
            </a:r>
            <a:r>
              <a:rPr lang="cs-CZ"/>
              <a:t> </a:t>
            </a:r>
            <a:r>
              <a:rPr lang="cs-CZ" err="1"/>
              <a:t>offers</a:t>
            </a:r>
            <a:r>
              <a:rPr lang="cs-CZ"/>
              <a:t> and </a:t>
            </a:r>
            <a:r>
              <a:rPr lang="cs-CZ" err="1"/>
              <a:t>discounts</a:t>
            </a:r>
            <a:r>
              <a:rPr lang="cs-CZ"/>
              <a:t>. </a:t>
            </a:r>
            <a:r>
              <a:rPr lang="cs-CZ" err="1"/>
              <a:t>You</a:t>
            </a:r>
            <a:r>
              <a:rPr lang="cs-CZ"/>
              <a:t> </a:t>
            </a:r>
            <a:r>
              <a:rPr lang="cs-CZ" err="1"/>
              <a:t>can</a:t>
            </a:r>
            <a:r>
              <a:rPr lang="cs-CZ"/>
              <a:t> </a:t>
            </a:r>
            <a:r>
              <a:rPr lang="cs-CZ" err="1"/>
              <a:t>also</a:t>
            </a:r>
            <a:r>
              <a:rPr lang="cs-CZ"/>
              <a:t> </a:t>
            </a:r>
            <a:r>
              <a:rPr lang="cs-CZ" err="1"/>
              <a:t>buy</a:t>
            </a:r>
            <a:r>
              <a:rPr lang="cs-CZ"/>
              <a:t> </a:t>
            </a:r>
            <a:r>
              <a:rPr lang="cs-CZ" err="1"/>
              <a:t>an</a:t>
            </a:r>
            <a:r>
              <a:rPr lang="cs-CZ"/>
              <a:t> ISIC </a:t>
            </a:r>
            <a:r>
              <a:rPr lang="cs-CZ" err="1"/>
              <a:t>sticker</a:t>
            </a:r>
            <a:r>
              <a:rPr lang="cs-CZ"/>
              <a:t> and </a:t>
            </a:r>
            <a:r>
              <a:rPr lang="cs-CZ" err="1"/>
              <a:t>enjoy</a:t>
            </a:r>
            <a:r>
              <a:rPr lang="cs-CZ"/>
              <a:t> </a:t>
            </a:r>
            <a:r>
              <a:rPr lang="cs-CZ">
                <a:hlinkClick r:id="rId4"/>
              </a:rPr>
              <a:t>ISIC card-related benefits</a:t>
            </a:r>
            <a:r>
              <a:rPr lang="cs-CZ"/>
              <a:t> in 116 </a:t>
            </a:r>
            <a:r>
              <a:rPr lang="cs-CZ" err="1"/>
              <a:t>countries</a:t>
            </a:r>
            <a:r>
              <a:rPr lang="cs-CZ"/>
              <a:t>.</a:t>
            </a:r>
          </a:p>
          <a:p>
            <a:endParaRPr lang="cs-CZ"/>
          </a:p>
          <a:p>
            <a:r>
              <a:rPr lang="cs-CZ" err="1"/>
              <a:t>Instead</a:t>
            </a:r>
            <a:r>
              <a:rPr lang="cs-CZ"/>
              <a:t> </a:t>
            </a:r>
            <a:r>
              <a:rPr lang="cs-CZ" err="1"/>
              <a:t>of</a:t>
            </a:r>
            <a:r>
              <a:rPr lang="cs-CZ"/>
              <a:t> </a:t>
            </a:r>
            <a:r>
              <a:rPr lang="cs-CZ" err="1"/>
              <a:t>going</a:t>
            </a:r>
            <a:r>
              <a:rPr lang="cs-CZ"/>
              <a:t> out </a:t>
            </a:r>
            <a:r>
              <a:rPr lang="cs-CZ" err="1"/>
              <a:t>for</a:t>
            </a:r>
            <a:r>
              <a:rPr lang="cs-CZ"/>
              <a:t> lunch, </a:t>
            </a:r>
            <a:r>
              <a:rPr lang="cs-CZ" b="1" err="1"/>
              <a:t>try</a:t>
            </a:r>
            <a:r>
              <a:rPr lang="cs-CZ" b="1"/>
              <a:t> </a:t>
            </a:r>
            <a:r>
              <a:rPr lang="cs-CZ" b="1" err="1"/>
              <a:t>cooking</a:t>
            </a:r>
            <a:r>
              <a:rPr lang="cs-CZ" b="1"/>
              <a:t> </a:t>
            </a:r>
            <a:r>
              <a:rPr lang="cs-CZ" b="1" err="1"/>
              <a:t>at</a:t>
            </a:r>
            <a:r>
              <a:rPr lang="cs-CZ" b="1"/>
              <a:t> </a:t>
            </a:r>
            <a:r>
              <a:rPr lang="cs-CZ" b="1" err="1"/>
              <a:t>home</a:t>
            </a:r>
            <a:r>
              <a:rPr lang="cs-CZ"/>
              <a:t>. </a:t>
            </a:r>
          </a:p>
          <a:p>
            <a:r>
              <a:rPr lang="cs-CZ"/>
              <a:t>Many </a:t>
            </a:r>
            <a:r>
              <a:rPr lang="cs-CZ" err="1"/>
              <a:t>restaurants</a:t>
            </a:r>
            <a:r>
              <a:rPr lang="cs-CZ"/>
              <a:t> serve </a:t>
            </a:r>
            <a:r>
              <a:rPr lang="cs-CZ" b="1" err="1"/>
              <a:t>daily</a:t>
            </a:r>
            <a:r>
              <a:rPr lang="cs-CZ" b="1"/>
              <a:t> lunch </a:t>
            </a:r>
            <a:r>
              <a:rPr lang="cs-CZ" b="1" err="1"/>
              <a:t>menus</a:t>
            </a:r>
            <a:r>
              <a:rPr lang="cs-CZ" b="1"/>
              <a:t> </a:t>
            </a:r>
            <a:r>
              <a:rPr lang="cs-CZ" b="1" err="1"/>
              <a:t>at</a:t>
            </a:r>
            <a:r>
              <a:rPr lang="cs-CZ" b="1"/>
              <a:t> </a:t>
            </a:r>
            <a:r>
              <a:rPr lang="cs-CZ" b="1" err="1"/>
              <a:t>special</a:t>
            </a:r>
            <a:r>
              <a:rPr lang="cs-CZ" b="1"/>
              <a:t> </a:t>
            </a:r>
            <a:r>
              <a:rPr lang="cs-CZ" b="1" err="1"/>
              <a:t>prices</a:t>
            </a:r>
            <a:r>
              <a:rPr lang="cs-CZ"/>
              <a:t>, </a:t>
            </a:r>
            <a:r>
              <a:rPr lang="cs-CZ" err="1"/>
              <a:t>or</a:t>
            </a:r>
            <a:r>
              <a:rPr lang="cs-CZ"/>
              <a:t> </a:t>
            </a:r>
            <a:r>
              <a:rPr lang="cs-CZ" err="1"/>
              <a:t>you</a:t>
            </a:r>
            <a:r>
              <a:rPr lang="cs-CZ"/>
              <a:t> </a:t>
            </a:r>
            <a:r>
              <a:rPr lang="cs-CZ" err="1"/>
              <a:t>can</a:t>
            </a:r>
            <a:r>
              <a:rPr lang="cs-CZ"/>
              <a:t> </a:t>
            </a:r>
            <a:r>
              <a:rPr lang="cs-CZ" b="1" err="1"/>
              <a:t>eat</a:t>
            </a:r>
            <a:r>
              <a:rPr lang="cs-CZ" b="1"/>
              <a:t> in </a:t>
            </a:r>
            <a:r>
              <a:rPr lang="cs-CZ" b="1" err="1"/>
              <a:t>the</a:t>
            </a:r>
            <a:r>
              <a:rPr lang="cs-CZ" b="1"/>
              <a:t> student </a:t>
            </a:r>
            <a:r>
              <a:rPr lang="cs-CZ" b="1" err="1"/>
              <a:t>canteen</a:t>
            </a:r>
            <a:r>
              <a:rPr lang="cs-CZ"/>
              <a:t>.</a:t>
            </a:r>
          </a:p>
          <a:p>
            <a:endParaRPr lang="cs-CZ"/>
          </a:p>
          <a:p>
            <a:r>
              <a:rPr lang="cs-CZ" err="1"/>
              <a:t>When</a:t>
            </a:r>
            <a:r>
              <a:rPr lang="cs-CZ"/>
              <a:t> </a:t>
            </a:r>
            <a:r>
              <a:rPr lang="cs-CZ" err="1"/>
              <a:t>you’re</a:t>
            </a:r>
            <a:r>
              <a:rPr lang="cs-CZ"/>
              <a:t> </a:t>
            </a:r>
            <a:r>
              <a:rPr lang="cs-CZ" err="1"/>
              <a:t>setting</a:t>
            </a:r>
            <a:r>
              <a:rPr lang="cs-CZ"/>
              <a:t> up </a:t>
            </a:r>
            <a:r>
              <a:rPr lang="cs-CZ" err="1"/>
              <a:t>your</a:t>
            </a:r>
            <a:r>
              <a:rPr lang="cs-CZ"/>
              <a:t> </a:t>
            </a:r>
            <a:r>
              <a:rPr lang="cs-CZ" err="1"/>
              <a:t>home</a:t>
            </a:r>
            <a:r>
              <a:rPr lang="cs-CZ"/>
              <a:t>, </a:t>
            </a:r>
            <a:r>
              <a:rPr lang="cs-CZ" err="1"/>
              <a:t>you</a:t>
            </a:r>
            <a:r>
              <a:rPr lang="cs-CZ"/>
              <a:t> </a:t>
            </a:r>
            <a:r>
              <a:rPr lang="cs-CZ" err="1"/>
              <a:t>can</a:t>
            </a:r>
            <a:r>
              <a:rPr lang="cs-CZ"/>
              <a:t> </a:t>
            </a:r>
            <a:r>
              <a:rPr lang="cs-CZ" err="1"/>
              <a:t>get</a:t>
            </a:r>
            <a:r>
              <a:rPr lang="cs-CZ"/>
              <a:t> </a:t>
            </a:r>
            <a:r>
              <a:rPr lang="cs-CZ" err="1"/>
              <a:t>or</a:t>
            </a:r>
            <a:r>
              <a:rPr lang="cs-CZ"/>
              <a:t> </a:t>
            </a:r>
            <a:r>
              <a:rPr lang="cs-CZ" err="1"/>
              <a:t>buy</a:t>
            </a:r>
            <a:r>
              <a:rPr lang="cs-CZ"/>
              <a:t> </a:t>
            </a:r>
            <a:r>
              <a:rPr lang="cs-CZ" err="1"/>
              <a:t>some</a:t>
            </a:r>
            <a:r>
              <a:rPr lang="cs-CZ"/>
              <a:t> </a:t>
            </a:r>
            <a:r>
              <a:rPr lang="cs-CZ" err="1"/>
              <a:t>things</a:t>
            </a:r>
            <a:r>
              <a:rPr lang="cs-CZ"/>
              <a:t> </a:t>
            </a:r>
            <a:r>
              <a:rPr lang="cs-CZ" err="1"/>
              <a:t>affordably</a:t>
            </a:r>
            <a:r>
              <a:rPr lang="cs-CZ"/>
              <a:t> </a:t>
            </a:r>
            <a:r>
              <a:rPr lang="cs-CZ" err="1"/>
              <a:t>from</a:t>
            </a:r>
            <a:r>
              <a:rPr lang="cs-CZ"/>
              <a:t> </a:t>
            </a:r>
            <a:r>
              <a:rPr lang="cs-CZ" err="1"/>
              <a:t>students</a:t>
            </a:r>
            <a:r>
              <a:rPr lang="cs-CZ"/>
              <a:t> </a:t>
            </a:r>
            <a:r>
              <a:rPr lang="cs-CZ" err="1"/>
              <a:t>who</a:t>
            </a:r>
            <a:r>
              <a:rPr lang="cs-CZ"/>
              <a:t> </a:t>
            </a:r>
            <a:r>
              <a:rPr lang="cs-CZ" err="1"/>
              <a:t>don´t</a:t>
            </a:r>
            <a:r>
              <a:rPr lang="cs-CZ"/>
              <a:t> </a:t>
            </a:r>
            <a:r>
              <a:rPr lang="cs-CZ" err="1"/>
              <a:t>need</a:t>
            </a:r>
            <a:r>
              <a:rPr lang="cs-CZ"/>
              <a:t> </a:t>
            </a:r>
            <a:r>
              <a:rPr lang="cs-CZ" err="1"/>
              <a:t>them</a:t>
            </a:r>
            <a:r>
              <a:rPr lang="cs-CZ"/>
              <a:t> </a:t>
            </a:r>
            <a:r>
              <a:rPr lang="cs-CZ" err="1"/>
              <a:t>anymore</a:t>
            </a:r>
            <a:r>
              <a:rPr lang="cs-CZ"/>
              <a:t>. </a:t>
            </a:r>
            <a:r>
              <a:rPr lang="cs-CZ" err="1"/>
              <a:t>There</a:t>
            </a:r>
            <a:r>
              <a:rPr lang="cs-CZ"/>
              <a:t> are </a:t>
            </a:r>
            <a:r>
              <a:rPr lang="cs-CZ" err="1"/>
              <a:t>also</a:t>
            </a:r>
            <a:r>
              <a:rPr lang="cs-CZ"/>
              <a:t> many </a:t>
            </a:r>
            <a:r>
              <a:rPr lang="cs-CZ" err="1"/>
              <a:t>related</a:t>
            </a:r>
            <a:r>
              <a:rPr lang="cs-CZ"/>
              <a:t> Facebook </a:t>
            </a:r>
            <a:r>
              <a:rPr lang="cs-CZ" err="1"/>
              <a:t>groups</a:t>
            </a:r>
            <a:r>
              <a:rPr lang="cs-CZ"/>
              <a:t> </a:t>
            </a:r>
            <a:r>
              <a:rPr lang="cs-CZ" err="1"/>
              <a:t>or</a:t>
            </a:r>
            <a:r>
              <a:rPr lang="cs-CZ"/>
              <a:t> </a:t>
            </a:r>
            <a:r>
              <a:rPr lang="cs-CZ" err="1"/>
              <a:t>websites</a:t>
            </a:r>
            <a:r>
              <a:rPr lang="cs-CZ"/>
              <a:t> (</a:t>
            </a:r>
            <a:r>
              <a:rPr lang="cs-CZ" err="1"/>
              <a:t>Sbazar</a:t>
            </a:r>
            <a:r>
              <a:rPr lang="cs-CZ"/>
              <a:t>, </a:t>
            </a:r>
            <a:r>
              <a:rPr lang="cs-CZ" err="1"/>
              <a:t>Bazos</a:t>
            </a:r>
            <a:r>
              <a:rPr lang="cs-CZ"/>
              <a:t>) </a:t>
            </a:r>
            <a:r>
              <a:rPr lang="cs-CZ" err="1"/>
              <a:t>where</a:t>
            </a:r>
            <a:r>
              <a:rPr lang="cs-CZ"/>
              <a:t> </a:t>
            </a:r>
            <a:r>
              <a:rPr lang="cs-CZ" err="1"/>
              <a:t>you</a:t>
            </a:r>
            <a:r>
              <a:rPr lang="cs-CZ"/>
              <a:t> </a:t>
            </a:r>
            <a:r>
              <a:rPr lang="cs-CZ" err="1"/>
              <a:t>can</a:t>
            </a:r>
            <a:r>
              <a:rPr lang="cs-CZ"/>
              <a:t> </a:t>
            </a:r>
            <a:r>
              <a:rPr lang="cs-CZ" b="1" err="1"/>
              <a:t>get</a:t>
            </a:r>
            <a:r>
              <a:rPr lang="cs-CZ" b="1"/>
              <a:t> </a:t>
            </a:r>
            <a:r>
              <a:rPr lang="cs-CZ" b="1" err="1"/>
              <a:t>used</a:t>
            </a:r>
            <a:r>
              <a:rPr lang="cs-CZ" b="1"/>
              <a:t> </a:t>
            </a:r>
            <a:r>
              <a:rPr lang="cs-CZ" b="1" err="1"/>
              <a:t>items</a:t>
            </a:r>
            <a:r>
              <a:rPr lang="cs-CZ"/>
              <a:t>. </a:t>
            </a:r>
          </a:p>
          <a:p>
            <a:endParaRPr lang="cs-CZ"/>
          </a:p>
          <a:p>
            <a:r>
              <a:rPr lang="cs-CZ" b="1" err="1"/>
              <a:t>Follow</a:t>
            </a:r>
            <a:r>
              <a:rPr lang="cs-CZ" b="1"/>
              <a:t> </a:t>
            </a:r>
            <a:r>
              <a:rPr lang="cs-CZ" b="1" err="1"/>
              <a:t>the</a:t>
            </a:r>
            <a:r>
              <a:rPr lang="cs-CZ" b="1"/>
              <a:t> </a:t>
            </a:r>
            <a:r>
              <a:rPr lang="cs-CZ" b="1">
                <a:hlinkClick r:id="rId5"/>
              </a:rPr>
              <a:t>Honest Guide</a:t>
            </a:r>
            <a:r>
              <a:rPr lang="cs-CZ"/>
              <a:t> </a:t>
            </a:r>
            <a:r>
              <a:rPr lang="cs-CZ" err="1"/>
              <a:t>guys</a:t>
            </a:r>
            <a:r>
              <a:rPr lang="cs-CZ"/>
              <a:t> to </a:t>
            </a:r>
            <a:r>
              <a:rPr lang="cs-CZ" err="1"/>
              <a:t>travel</a:t>
            </a:r>
            <a:r>
              <a:rPr lang="cs-CZ"/>
              <a:t> </a:t>
            </a:r>
            <a:r>
              <a:rPr lang="cs-CZ" err="1"/>
              <a:t>like</a:t>
            </a:r>
            <a:r>
              <a:rPr lang="cs-CZ"/>
              <a:t> a </a:t>
            </a:r>
            <a:r>
              <a:rPr lang="cs-CZ" err="1"/>
              <a:t>local</a:t>
            </a:r>
            <a:r>
              <a:rPr lang="cs-CZ"/>
              <a:t>, </a:t>
            </a:r>
            <a:r>
              <a:rPr lang="cs-CZ" err="1"/>
              <a:t>scam</a:t>
            </a:r>
            <a:r>
              <a:rPr lang="cs-CZ"/>
              <a:t>-free, and </a:t>
            </a:r>
            <a:r>
              <a:rPr lang="cs-CZ" err="1"/>
              <a:t>discover</a:t>
            </a:r>
            <a:r>
              <a:rPr lang="cs-CZ"/>
              <a:t> </a:t>
            </a:r>
            <a:r>
              <a:rPr lang="cs-CZ" err="1"/>
              <a:t>things</a:t>
            </a:r>
            <a:r>
              <a:rPr lang="cs-CZ"/>
              <a:t> </a:t>
            </a:r>
            <a:r>
              <a:rPr lang="cs-CZ" err="1"/>
              <a:t>that</a:t>
            </a:r>
            <a:r>
              <a:rPr lang="cs-CZ"/>
              <a:t> are </a:t>
            </a:r>
            <a:r>
              <a:rPr lang="cs-CZ" err="1"/>
              <a:t>unique</a:t>
            </a:r>
            <a:r>
              <a:rPr lang="cs-CZ"/>
              <a:t> and </a:t>
            </a:r>
            <a:r>
              <a:rPr lang="cs-CZ" err="1"/>
              <a:t>interesting</a:t>
            </a:r>
            <a:r>
              <a:rPr lang="cs-CZ"/>
              <a:t>.</a:t>
            </a:r>
          </a:p>
          <a:p>
            <a:endParaRPr lang="cs-CZ"/>
          </a:p>
          <a:p>
            <a:endParaRPr lang="cs-CZ"/>
          </a:p>
          <a:p>
            <a:endParaRPr lang="cs-CZ"/>
          </a:p>
          <a:p>
            <a:endParaRPr lang="cs-CZ"/>
          </a:p>
          <a:p>
            <a:endParaRPr lang="cs-CZ"/>
          </a:p>
          <a:p>
            <a:endParaRPr lang="cs-CZ"/>
          </a:p>
        </p:txBody>
      </p:sp>
      <p:sp>
        <p:nvSpPr>
          <p:cNvPr id="4" name="Zástupný symbol pro číslo snímku 3"/>
          <p:cNvSpPr>
            <a:spLocks noGrp="1"/>
          </p:cNvSpPr>
          <p:nvPr>
            <p:ph type="sldNum" sz="quarter" idx="5"/>
          </p:nvPr>
        </p:nvSpPr>
        <p:spPr/>
        <p:txBody>
          <a:bodyPr/>
          <a:lstStyle/>
          <a:p>
            <a:fld id="{03237127-FF2E-4CDC-903D-A0EABF8DCE59}" type="slidenum">
              <a:rPr lang="cs-CZ" smtClean="0"/>
              <a:t>7</a:t>
            </a:fld>
            <a:endParaRPr lang="cs-CZ"/>
          </a:p>
        </p:txBody>
      </p:sp>
    </p:spTree>
    <p:extLst>
      <p:ext uri="{BB962C8B-B14F-4D97-AF65-F5344CB8AC3E}">
        <p14:creationId xmlns:p14="http://schemas.microsoft.com/office/powerpoint/2010/main" val="8597265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en-US"/>
              <a:t>Student feedback highlights the advantages of studying in Czechia. 9 out of 10 students rate the public transportation as both high-quality and affordable. Similarly, 8 out of 10 students find that the clarity of information at Czech universities is exceptional. Additionally, Czechia’s academic programs are highly regarded, with 9 out of 10 students considering their study program to be of top quality.</a:t>
            </a:r>
            <a:endParaRPr lang="cs-CZ"/>
          </a:p>
        </p:txBody>
      </p:sp>
      <p:sp>
        <p:nvSpPr>
          <p:cNvPr id="4" name="Zástupný symbol pro číslo snímku 3"/>
          <p:cNvSpPr>
            <a:spLocks noGrp="1"/>
          </p:cNvSpPr>
          <p:nvPr>
            <p:ph type="sldNum" sz="quarter" idx="5"/>
          </p:nvPr>
        </p:nvSpPr>
        <p:spPr/>
        <p:txBody>
          <a:bodyPr/>
          <a:lstStyle/>
          <a:p>
            <a:fld id="{FAB4AC75-54AE-4747-A9EE-78A268B76863}" type="slidenum">
              <a:rPr lang="cs-CZ" smtClean="0"/>
              <a:t>8</a:t>
            </a:fld>
            <a:endParaRPr lang="cs-CZ"/>
          </a:p>
        </p:txBody>
      </p:sp>
    </p:spTree>
    <p:extLst>
      <p:ext uri="{BB962C8B-B14F-4D97-AF65-F5344CB8AC3E}">
        <p14:creationId xmlns:p14="http://schemas.microsoft.com/office/powerpoint/2010/main" val="715295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b="1" err="1"/>
              <a:t>Other</a:t>
            </a:r>
            <a:r>
              <a:rPr lang="cs-CZ" b="1"/>
              <a:t> </a:t>
            </a:r>
            <a:r>
              <a:rPr lang="cs-CZ" b="1" err="1"/>
              <a:t>facts</a:t>
            </a:r>
            <a:r>
              <a:rPr lang="cs-CZ" b="1"/>
              <a:t>:</a:t>
            </a:r>
            <a:endParaRPr lang="en-US"/>
          </a:p>
          <a:p>
            <a:endParaRPr lang="cs-CZ"/>
          </a:p>
          <a:p>
            <a:r>
              <a:rPr lang="cs-CZ" b="1" err="1"/>
              <a:t>Head</a:t>
            </a:r>
            <a:r>
              <a:rPr lang="cs-CZ" b="1"/>
              <a:t> </a:t>
            </a:r>
            <a:r>
              <a:rPr lang="cs-CZ" b="1" err="1"/>
              <a:t>of</a:t>
            </a:r>
            <a:r>
              <a:rPr lang="cs-CZ" b="1"/>
              <a:t> </a:t>
            </a:r>
            <a:r>
              <a:rPr lang="cs-CZ" b="1" err="1"/>
              <a:t>state</a:t>
            </a:r>
            <a:r>
              <a:rPr lang="cs-CZ" b="1"/>
              <a:t>: </a:t>
            </a:r>
            <a:r>
              <a:rPr lang="cs-CZ"/>
              <a:t>president</a:t>
            </a:r>
            <a:endParaRPr lang="en-US"/>
          </a:p>
          <a:p>
            <a:r>
              <a:rPr lang="cs-CZ" b="1" err="1"/>
              <a:t>Membership</a:t>
            </a:r>
            <a:r>
              <a:rPr lang="cs-CZ" b="1"/>
              <a:t>: </a:t>
            </a:r>
            <a:r>
              <a:rPr lang="cs-CZ" err="1"/>
              <a:t>European</a:t>
            </a:r>
            <a:r>
              <a:rPr lang="cs-CZ"/>
              <a:t> Union, </a:t>
            </a:r>
            <a:r>
              <a:rPr lang="cs-CZ" err="1"/>
              <a:t>Schengen</a:t>
            </a:r>
            <a:r>
              <a:rPr lang="cs-CZ"/>
              <a:t> Area, NATO, OECD, WTO</a:t>
            </a:r>
            <a:endParaRPr lang="en-US"/>
          </a:p>
          <a:p>
            <a:r>
              <a:rPr lang="cs-CZ" b="1"/>
              <a:t>Religion: </a:t>
            </a:r>
            <a:r>
              <a:rPr lang="cs-CZ" err="1"/>
              <a:t>every</a:t>
            </a:r>
            <a:r>
              <a:rPr lang="cs-CZ"/>
              <a:t> </a:t>
            </a:r>
            <a:r>
              <a:rPr lang="cs-CZ" err="1"/>
              <a:t>citizen</a:t>
            </a:r>
            <a:r>
              <a:rPr lang="cs-CZ"/>
              <a:t> </a:t>
            </a:r>
            <a:r>
              <a:rPr lang="cs-CZ" err="1"/>
              <a:t>enjoys</a:t>
            </a:r>
            <a:r>
              <a:rPr lang="cs-CZ"/>
              <a:t> </a:t>
            </a:r>
            <a:r>
              <a:rPr lang="cs-CZ" err="1"/>
              <a:t>freedom</a:t>
            </a:r>
            <a:r>
              <a:rPr lang="cs-CZ"/>
              <a:t> </a:t>
            </a:r>
            <a:r>
              <a:rPr lang="cs-CZ" err="1"/>
              <a:t>of</a:t>
            </a:r>
            <a:r>
              <a:rPr lang="cs-CZ"/>
              <a:t> religion, more </a:t>
            </a:r>
            <a:r>
              <a:rPr lang="cs-CZ" err="1"/>
              <a:t>than</a:t>
            </a:r>
            <a:r>
              <a:rPr lang="cs-CZ"/>
              <a:t> 50 % </a:t>
            </a:r>
            <a:r>
              <a:rPr lang="cs-CZ" err="1"/>
              <a:t>of</a:t>
            </a:r>
            <a:r>
              <a:rPr lang="cs-CZ"/>
              <a:t> </a:t>
            </a:r>
            <a:r>
              <a:rPr lang="cs-CZ" err="1"/>
              <a:t>the</a:t>
            </a:r>
            <a:r>
              <a:rPr lang="cs-CZ"/>
              <a:t> </a:t>
            </a:r>
            <a:r>
              <a:rPr lang="cs-CZ" err="1"/>
              <a:t>population</a:t>
            </a:r>
            <a:r>
              <a:rPr lang="cs-CZ"/>
              <a:t> </a:t>
            </a:r>
            <a:r>
              <a:rPr lang="cs-CZ" err="1"/>
              <a:t>describe</a:t>
            </a:r>
            <a:r>
              <a:rPr lang="cs-CZ"/>
              <a:t> </a:t>
            </a:r>
            <a:r>
              <a:rPr lang="cs-CZ" err="1"/>
              <a:t>themselves</a:t>
            </a:r>
            <a:r>
              <a:rPr lang="cs-CZ"/>
              <a:t> as </a:t>
            </a:r>
            <a:r>
              <a:rPr lang="cs-CZ" err="1"/>
              <a:t>agnostic</a:t>
            </a:r>
            <a:r>
              <a:rPr lang="cs-CZ"/>
              <a:t> </a:t>
            </a:r>
            <a:r>
              <a:rPr lang="cs-CZ" err="1"/>
              <a:t>or</a:t>
            </a:r>
            <a:r>
              <a:rPr lang="cs-CZ"/>
              <a:t> </a:t>
            </a:r>
            <a:r>
              <a:rPr lang="cs-CZ" err="1"/>
              <a:t>atheist</a:t>
            </a:r>
            <a:endParaRPr lang="en-US" err="1"/>
          </a:p>
          <a:p>
            <a:r>
              <a:rPr lang="cs-CZ" b="1" err="1"/>
              <a:t>Climate</a:t>
            </a:r>
            <a:r>
              <a:rPr lang="cs-CZ" b="1"/>
              <a:t>: </a:t>
            </a:r>
            <a:r>
              <a:rPr lang="cs-CZ" err="1"/>
              <a:t>seasonal</a:t>
            </a:r>
            <a:r>
              <a:rPr lang="cs-CZ"/>
              <a:t> </a:t>
            </a:r>
            <a:r>
              <a:rPr lang="cs-CZ" err="1"/>
              <a:t>variations</a:t>
            </a:r>
            <a:r>
              <a:rPr lang="cs-CZ"/>
              <a:t> </a:t>
            </a:r>
            <a:r>
              <a:rPr lang="cs-CZ" err="1"/>
              <a:t>with</a:t>
            </a:r>
            <a:r>
              <a:rPr lang="cs-CZ"/>
              <a:t> </a:t>
            </a:r>
            <a:r>
              <a:rPr lang="cs-CZ" err="1"/>
              <a:t>warm</a:t>
            </a:r>
            <a:r>
              <a:rPr lang="cs-CZ"/>
              <a:t> </a:t>
            </a:r>
            <a:r>
              <a:rPr lang="cs-CZ" err="1"/>
              <a:t>summers</a:t>
            </a:r>
            <a:r>
              <a:rPr lang="cs-CZ"/>
              <a:t>, </a:t>
            </a:r>
            <a:r>
              <a:rPr lang="cs-CZ" err="1"/>
              <a:t>chilly</a:t>
            </a:r>
            <a:r>
              <a:rPr lang="cs-CZ"/>
              <a:t> </a:t>
            </a:r>
            <a:r>
              <a:rPr lang="cs-CZ" err="1"/>
              <a:t>autumns</a:t>
            </a:r>
            <a:r>
              <a:rPr lang="cs-CZ"/>
              <a:t> and </a:t>
            </a:r>
            <a:r>
              <a:rPr lang="cs-CZ" err="1"/>
              <a:t>cold</a:t>
            </a:r>
            <a:r>
              <a:rPr lang="cs-CZ"/>
              <a:t> </a:t>
            </a:r>
            <a:r>
              <a:rPr lang="cs-CZ" err="1"/>
              <a:t>winters</a:t>
            </a:r>
            <a:endParaRPr lang="en-US" err="1"/>
          </a:p>
          <a:p>
            <a:pPr algn="just"/>
            <a:r>
              <a:rPr lang="cs-CZ" b="1"/>
              <a:t>Czech </a:t>
            </a:r>
            <a:r>
              <a:rPr lang="cs-CZ" b="1" err="1"/>
              <a:t>inventions</a:t>
            </a:r>
            <a:r>
              <a:rPr lang="cs-CZ" b="1"/>
              <a:t>:</a:t>
            </a:r>
            <a:r>
              <a:rPr lang="cs-CZ"/>
              <a:t> </a:t>
            </a:r>
            <a:r>
              <a:rPr lang="cs-CZ" err="1"/>
              <a:t>sugar</a:t>
            </a:r>
            <a:r>
              <a:rPr lang="cs-CZ"/>
              <a:t> </a:t>
            </a:r>
            <a:r>
              <a:rPr lang="cs-CZ" err="1"/>
              <a:t>cubes</a:t>
            </a:r>
            <a:r>
              <a:rPr lang="cs-CZ"/>
              <a:t>, </a:t>
            </a:r>
            <a:r>
              <a:rPr lang="cs-CZ" err="1"/>
              <a:t>contact</a:t>
            </a:r>
            <a:r>
              <a:rPr lang="cs-CZ"/>
              <a:t> </a:t>
            </a:r>
            <a:r>
              <a:rPr lang="cs-CZ" err="1"/>
              <a:t>lenses</a:t>
            </a:r>
            <a:r>
              <a:rPr lang="cs-CZ"/>
              <a:t>, semtex, </a:t>
            </a:r>
            <a:r>
              <a:rPr lang="cs-CZ" err="1"/>
              <a:t>fingerprints</a:t>
            </a:r>
            <a:r>
              <a:rPr lang="cs-CZ"/>
              <a:t>, cell </a:t>
            </a:r>
            <a:r>
              <a:rPr lang="cs-CZ" err="1"/>
              <a:t>theory</a:t>
            </a:r>
            <a:r>
              <a:rPr lang="cs-CZ"/>
              <a:t>, </a:t>
            </a:r>
            <a:r>
              <a:rPr lang="cs-CZ" err="1"/>
              <a:t>blood</a:t>
            </a:r>
            <a:r>
              <a:rPr lang="cs-CZ"/>
              <a:t> type </a:t>
            </a:r>
            <a:r>
              <a:rPr lang="cs-CZ" err="1"/>
              <a:t>classification</a:t>
            </a:r>
            <a:r>
              <a:rPr lang="cs-CZ"/>
              <a:t>, </a:t>
            </a:r>
            <a:r>
              <a:rPr lang="cs-CZ" err="1"/>
              <a:t>the</a:t>
            </a:r>
            <a:r>
              <a:rPr lang="cs-CZ"/>
              <a:t> </a:t>
            </a:r>
            <a:r>
              <a:rPr lang="cs-CZ" err="1"/>
              <a:t>word</a:t>
            </a:r>
            <a:r>
              <a:rPr lang="cs-CZ"/>
              <a:t> "robot", </a:t>
            </a:r>
            <a:r>
              <a:rPr lang="cs-CZ" err="1"/>
              <a:t>polarography</a:t>
            </a:r>
            <a:r>
              <a:rPr lang="cs-CZ"/>
              <a:t>, </a:t>
            </a:r>
            <a:r>
              <a:rPr lang="cs-CZ" err="1"/>
              <a:t>arc</a:t>
            </a:r>
            <a:r>
              <a:rPr lang="cs-CZ"/>
              <a:t> lamp, </a:t>
            </a:r>
            <a:r>
              <a:rPr lang="cs-CZ" err="1"/>
              <a:t>lightening</a:t>
            </a:r>
            <a:r>
              <a:rPr lang="cs-CZ"/>
              <a:t> </a:t>
            </a:r>
            <a:r>
              <a:rPr lang="cs-CZ" err="1"/>
              <a:t>conductor</a:t>
            </a:r>
            <a:r>
              <a:rPr lang="cs-CZ"/>
              <a:t>, </a:t>
            </a:r>
            <a:r>
              <a:rPr lang="cs-CZ" err="1"/>
              <a:t>ship's</a:t>
            </a:r>
            <a:r>
              <a:rPr lang="cs-CZ"/>
              <a:t> </a:t>
            </a:r>
            <a:r>
              <a:rPr lang="cs-CZ" err="1"/>
              <a:t>propeller</a:t>
            </a:r>
            <a:r>
              <a:rPr lang="cs-CZ"/>
              <a:t> and more</a:t>
            </a:r>
            <a:endParaRPr lang="en-US"/>
          </a:p>
        </p:txBody>
      </p:sp>
      <p:sp>
        <p:nvSpPr>
          <p:cNvPr id="4" name="Zástupný symbol pro číslo snímku 3"/>
          <p:cNvSpPr>
            <a:spLocks noGrp="1"/>
          </p:cNvSpPr>
          <p:nvPr>
            <p:ph type="sldNum" sz="quarter" idx="5"/>
          </p:nvPr>
        </p:nvSpPr>
        <p:spPr/>
        <p:txBody>
          <a:bodyPr/>
          <a:lstStyle/>
          <a:p>
            <a:fld id="{03237127-FF2E-4CDC-903D-A0EABF8DCE59}" type="slidenum">
              <a:rPr lang="cs-CZ" smtClean="0"/>
              <a:t>9</a:t>
            </a:fld>
            <a:endParaRPr lang="cs-CZ"/>
          </a:p>
        </p:txBody>
      </p:sp>
    </p:spTree>
    <p:extLst>
      <p:ext uri="{BB962C8B-B14F-4D97-AF65-F5344CB8AC3E}">
        <p14:creationId xmlns:p14="http://schemas.microsoft.com/office/powerpoint/2010/main" val="27349099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en-US"/>
              <a:t>On this map, you can find all Czech universities offering </a:t>
            </a:r>
            <a:r>
              <a:rPr lang="en-US" err="1"/>
              <a:t>programmes</a:t>
            </a:r>
            <a:r>
              <a:rPr lang="en-US"/>
              <a:t> in English. Universities in blue are public, red ones are private. Over 20 universities can be found in Prague, but regional universities offer the same quality as the ones in the capital. </a:t>
            </a:r>
            <a:endParaRPr lang="cs-CZ"/>
          </a:p>
        </p:txBody>
      </p:sp>
      <p:sp>
        <p:nvSpPr>
          <p:cNvPr id="4" name="Zástupný symbol pro číslo snímku 3"/>
          <p:cNvSpPr>
            <a:spLocks noGrp="1"/>
          </p:cNvSpPr>
          <p:nvPr>
            <p:ph type="sldNum" sz="quarter" idx="5"/>
          </p:nvPr>
        </p:nvSpPr>
        <p:spPr/>
        <p:txBody>
          <a:bodyPr/>
          <a:lstStyle/>
          <a:p>
            <a:fld id="{FAB4AC75-54AE-4747-A9EE-78A268B76863}" type="slidenum">
              <a:rPr lang="cs-CZ" smtClean="0"/>
              <a:t>10</a:t>
            </a:fld>
            <a:endParaRPr lang="cs-CZ"/>
          </a:p>
        </p:txBody>
      </p:sp>
    </p:spTree>
    <p:extLst>
      <p:ext uri="{BB962C8B-B14F-4D97-AF65-F5344CB8AC3E}">
        <p14:creationId xmlns:p14="http://schemas.microsoft.com/office/powerpoint/2010/main" val="839867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í snímek">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3FC65635-9413-4BD6-6129-3394167C6244}"/>
              </a:ext>
            </a:extLst>
          </p:cNvPr>
          <p:cNvSpPr>
            <a:spLocks noGrp="1"/>
          </p:cNvSpPr>
          <p:nvPr>
            <p:ph type="ctrTitle"/>
          </p:nvPr>
        </p:nvSpPr>
        <p:spPr>
          <a:xfrm>
            <a:off x="1524000" y="1122363"/>
            <a:ext cx="9144000" cy="2387600"/>
          </a:xfrm>
        </p:spPr>
        <p:txBody>
          <a:bodyPr anchor="b"/>
          <a:lstStyle>
            <a:lvl1pPr algn="ctr">
              <a:defRPr sz="6000"/>
            </a:lvl1pPr>
          </a:lstStyle>
          <a:p>
            <a:r>
              <a:rPr lang="cs-CZ"/>
              <a:t>Kliknutím lze upravit styl.</a:t>
            </a:r>
          </a:p>
        </p:txBody>
      </p:sp>
      <p:sp>
        <p:nvSpPr>
          <p:cNvPr id="3" name="Podnadpis 2">
            <a:extLst>
              <a:ext uri="{FF2B5EF4-FFF2-40B4-BE49-F238E27FC236}">
                <a16:creationId xmlns:a16="http://schemas.microsoft.com/office/drawing/2014/main" id="{C6148796-09E1-A04A-7EA1-02E7578AC92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cs-CZ"/>
              <a:t>Kliknutím můžete upravit styl předlohy.</a:t>
            </a:r>
          </a:p>
        </p:txBody>
      </p:sp>
      <p:sp>
        <p:nvSpPr>
          <p:cNvPr id="4" name="Zástupný symbol pro datum 3">
            <a:extLst>
              <a:ext uri="{FF2B5EF4-FFF2-40B4-BE49-F238E27FC236}">
                <a16:creationId xmlns:a16="http://schemas.microsoft.com/office/drawing/2014/main" id="{19CF65F6-F8B3-5FC6-664F-9638158FA19E}"/>
              </a:ext>
            </a:extLst>
          </p:cNvPr>
          <p:cNvSpPr>
            <a:spLocks noGrp="1"/>
          </p:cNvSpPr>
          <p:nvPr>
            <p:ph type="dt" sz="half" idx="10"/>
          </p:nvPr>
        </p:nvSpPr>
        <p:spPr/>
        <p:txBody>
          <a:bodyPr/>
          <a:lstStyle/>
          <a:p>
            <a:fld id="{98D0EA3D-D217-4A0B-8DC1-6716D75902FC}" type="datetimeFigureOut">
              <a:rPr lang="cs-CZ" smtClean="0"/>
              <a:t>26.08.2025</a:t>
            </a:fld>
            <a:endParaRPr lang="cs-CZ"/>
          </a:p>
        </p:txBody>
      </p:sp>
      <p:sp>
        <p:nvSpPr>
          <p:cNvPr id="5" name="Zástupný symbol pro zápatí 4">
            <a:extLst>
              <a:ext uri="{FF2B5EF4-FFF2-40B4-BE49-F238E27FC236}">
                <a16:creationId xmlns:a16="http://schemas.microsoft.com/office/drawing/2014/main" id="{6C6BE737-61E8-A304-9F11-301653A5984A}"/>
              </a:ext>
            </a:extLst>
          </p:cNvPr>
          <p:cNvSpPr>
            <a:spLocks noGrp="1"/>
          </p:cNvSpPr>
          <p:nvPr>
            <p:ph type="ftr" sz="quarter" idx="11"/>
          </p:nvPr>
        </p:nvSpPr>
        <p:spPr/>
        <p:txBody>
          <a:bodyPr/>
          <a:lstStyle/>
          <a:p>
            <a:endParaRPr lang="cs-CZ"/>
          </a:p>
        </p:txBody>
      </p:sp>
      <p:sp>
        <p:nvSpPr>
          <p:cNvPr id="6" name="Zástupný symbol pro číslo snímku 5">
            <a:extLst>
              <a:ext uri="{FF2B5EF4-FFF2-40B4-BE49-F238E27FC236}">
                <a16:creationId xmlns:a16="http://schemas.microsoft.com/office/drawing/2014/main" id="{9AFD5540-1BD4-A86D-C58B-D5A13BFC9E9E}"/>
              </a:ext>
            </a:extLst>
          </p:cNvPr>
          <p:cNvSpPr>
            <a:spLocks noGrp="1"/>
          </p:cNvSpPr>
          <p:nvPr>
            <p:ph type="sldNum" sz="quarter" idx="12"/>
          </p:nvPr>
        </p:nvSpPr>
        <p:spPr/>
        <p:txBody>
          <a:bodyPr/>
          <a:lstStyle/>
          <a:p>
            <a:fld id="{6C627BED-57AA-4A77-B868-460CCD868FA9}" type="slidenum">
              <a:rPr lang="cs-CZ" smtClean="0"/>
              <a:t>‹#›</a:t>
            </a:fld>
            <a:endParaRPr lang="cs-CZ"/>
          </a:p>
        </p:txBody>
      </p:sp>
    </p:spTree>
    <p:extLst>
      <p:ext uri="{BB962C8B-B14F-4D97-AF65-F5344CB8AC3E}">
        <p14:creationId xmlns:p14="http://schemas.microsoft.com/office/powerpoint/2010/main" val="28956500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svislý text">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7C05D7FB-8849-F740-90E1-C437AE3DFE90}"/>
              </a:ext>
            </a:extLst>
          </p:cNvPr>
          <p:cNvSpPr>
            <a:spLocks noGrp="1"/>
          </p:cNvSpPr>
          <p:nvPr>
            <p:ph type="title"/>
          </p:nvPr>
        </p:nvSpPr>
        <p:spPr/>
        <p:txBody>
          <a:bodyPr/>
          <a:lstStyle/>
          <a:p>
            <a:r>
              <a:rPr lang="cs-CZ"/>
              <a:t>Kliknutím lze upravit styl.</a:t>
            </a:r>
          </a:p>
        </p:txBody>
      </p:sp>
      <p:sp>
        <p:nvSpPr>
          <p:cNvPr id="3" name="Zástupný symbol pro svislý text 2">
            <a:extLst>
              <a:ext uri="{FF2B5EF4-FFF2-40B4-BE49-F238E27FC236}">
                <a16:creationId xmlns:a16="http://schemas.microsoft.com/office/drawing/2014/main" id="{879E3C83-8173-0342-A8D8-682673973728}"/>
              </a:ext>
            </a:extLst>
          </p:cNvPr>
          <p:cNvSpPr>
            <a:spLocks noGrp="1"/>
          </p:cNvSpPr>
          <p:nvPr>
            <p:ph type="body" orient="vert" idx="1"/>
          </p:nvPr>
        </p:nvSpPr>
        <p:spPr/>
        <p:txBody>
          <a:bodyPr vert="eaVert"/>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datum 3">
            <a:extLst>
              <a:ext uri="{FF2B5EF4-FFF2-40B4-BE49-F238E27FC236}">
                <a16:creationId xmlns:a16="http://schemas.microsoft.com/office/drawing/2014/main" id="{30113758-F23E-6D24-8056-B69D5F7CA76F}"/>
              </a:ext>
            </a:extLst>
          </p:cNvPr>
          <p:cNvSpPr>
            <a:spLocks noGrp="1"/>
          </p:cNvSpPr>
          <p:nvPr>
            <p:ph type="dt" sz="half" idx="10"/>
          </p:nvPr>
        </p:nvSpPr>
        <p:spPr/>
        <p:txBody>
          <a:bodyPr/>
          <a:lstStyle/>
          <a:p>
            <a:fld id="{98D0EA3D-D217-4A0B-8DC1-6716D75902FC}" type="datetimeFigureOut">
              <a:rPr lang="cs-CZ" smtClean="0"/>
              <a:t>26.08.2025</a:t>
            </a:fld>
            <a:endParaRPr lang="cs-CZ"/>
          </a:p>
        </p:txBody>
      </p:sp>
      <p:sp>
        <p:nvSpPr>
          <p:cNvPr id="5" name="Zástupný symbol pro zápatí 4">
            <a:extLst>
              <a:ext uri="{FF2B5EF4-FFF2-40B4-BE49-F238E27FC236}">
                <a16:creationId xmlns:a16="http://schemas.microsoft.com/office/drawing/2014/main" id="{19274A1B-38C6-9A57-115E-FFCC6AFEC83B}"/>
              </a:ext>
            </a:extLst>
          </p:cNvPr>
          <p:cNvSpPr>
            <a:spLocks noGrp="1"/>
          </p:cNvSpPr>
          <p:nvPr>
            <p:ph type="ftr" sz="quarter" idx="11"/>
          </p:nvPr>
        </p:nvSpPr>
        <p:spPr/>
        <p:txBody>
          <a:bodyPr/>
          <a:lstStyle/>
          <a:p>
            <a:endParaRPr lang="cs-CZ"/>
          </a:p>
        </p:txBody>
      </p:sp>
      <p:sp>
        <p:nvSpPr>
          <p:cNvPr id="6" name="Zástupný symbol pro číslo snímku 5">
            <a:extLst>
              <a:ext uri="{FF2B5EF4-FFF2-40B4-BE49-F238E27FC236}">
                <a16:creationId xmlns:a16="http://schemas.microsoft.com/office/drawing/2014/main" id="{9F2889AC-8818-8AAA-DCEF-CCAE130DFE79}"/>
              </a:ext>
            </a:extLst>
          </p:cNvPr>
          <p:cNvSpPr>
            <a:spLocks noGrp="1"/>
          </p:cNvSpPr>
          <p:nvPr>
            <p:ph type="sldNum" sz="quarter" idx="12"/>
          </p:nvPr>
        </p:nvSpPr>
        <p:spPr/>
        <p:txBody>
          <a:bodyPr/>
          <a:lstStyle/>
          <a:p>
            <a:fld id="{6C627BED-57AA-4A77-B868-460CCD868FA9}" type="slidenum">
              <a:rPr lang="cs-CZ" smtClean="0"/>
              <a:t>‹#›</a:t>
            </a:fld>
            <a:endParaRPr lang="cs-CZ"/>
          </a:p>
        </p:txBody>
      </p:sp>
    </p:spTree>
    <p:extLst>
      <p:ext uri="{BB962C8B-B14F-4D97-AF65-F5344CB8AC3E}">
        <p14:creationId xmlns:p14="http://schemas.microsoft.com/office/powerpoint/2010/main" val="42020967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Svislý nadpis a text">
    <p:spTree>
      <p:nvGrpSpPr>
        <p:cNvPr id="1" name=""/>
        <p:cNvGrpSpPr/>
        <p:nvPr/>
      </p:nvGrpSpPr>
      <p:grpSpPr>
        <a:xfrm>
          <a:off x="0" y="0"/>
          <a:ext cx="0" cy="0"/>
          <a:chOff x="0" y="0"/>
          <a:chExt cx="0" cy="0"/>
        </a:xfrm>
      </p:grpSpPr>
      <p:sp>
        <p:nvSpPr>
          <p:cNvPr id="2" name="Svislý nadpis 1">
            <a:extLst>
              <a:ext uri="{FF2B5EF4-FFF2-40B4-BE49-F238E27FC236}">
                <a16:creationId xmlns:a16="http://schemas.microsoft.com/office/drawing/2014/main" id="{0D9E6732-09F1-2F1D-4EBA-C4C2DCFFE2DB}"/>
              </a:ext>
            </a:extLst>
          </p:cNvPr>
          <p:cNvSpPr>
            <a:spLocks noGrp="1"/>
          </p:cNvSpPr>
          <p:nvPr>
            <p:ph type="title" orient="vert"/>
          </p:nvPr>
        </p:nvSpPr>
        <p:spPr>
          <a:xfrm>
            <a:off x="8724900" y="365125"/>
            <a:ext cx="2628900" cy="5811838"/>
          </a:xfrm>
        </p:spPr>
        <p:txBody>
          <a:bodyPr vert="eaVert"/>
          <a:lstStyle/>
          <a:p>
            <a:r>
              <a:rPr lang="cs-CZ"/>
              <a:t>Kliknutím lze upravit styl.</a:t>
            </a:r>
          </a:p>
        </p:txBody>
      </p:sp>
      <p:sp>
        <p:nvSpPr>
          <p:cNvPr id="3" name="Zástupný symbol pro svislý text 2">
            <a:extLst>
              <a:ext uri="{FF2B5EF4-FFF2-40B4-BE49-F238E27FC236}">
                <a16:creationId xmlns:a16="http://schemas.microsoft.com/office/drawing/2014/main" id="{5083D71F-CD31-D8BD-29CF-0F280481D5B4}"/>
              </a:ext>
            </a:extLst>
          </p:cNvPr>
          <p:cNvSpPr>
            <a:spLocks noGrp="1"/>
          </p:cNvSpPr>
          <p:nvPr>
            <p:ph type="body" orient="vert" idx="1"/>
          </p:nvPr>
        </p:nvSpPr>
        <p:spPr>
          <a:xfrm>
            <a:off x="838200" y="365125"/>
            <a:ext cx="7734300" cy="5811838"/>
          </a:xfrm>
        </p:spPr>
        <p:txBody>
          <a:bodyPr vert="eaVert"/>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datum 3">
            <a:extLst>
              <a:ext uri="{FF2B5EF4-FFF2-40B4-BE49-F238E27FC236}">
                <a16:creationId xmlns:a16="http://schemas.microsoft.com/office/drawing/2014/main" id="{0B9C7290-D0D9-D337-ECBA-02E02EB3BBA0}"/>
              </a:ext>
            </a:extLst>
          </p:cNvPr>
          <p:cNvSpPr>
            <a:spLocks noGrp="1"/>
          </p:cNvSpPr>
          <p:nvPr>
            <p:ph type="dt" sz="half" idx="10"/>
          </p:nvPr>
        </p:nvSpPr>
        <p:spPr/>
        <p:txBody>
          <a:bodyPr/>
          <a:lstStyle/>
          <a:p>
            <a:fld id="{98D0EA3D-D217-4A0B-8DC1-6716D75902FC}" type="datetimeFigureOut">
              <a:rPr lang="cs-CZ" smtClean="0"/>
              <a:t>26.08.2025</a:t>
            </a:fld>
            <a:endParaRPr lang="cs-CZ"/>
          </a:p>
        </p:txBody>
      </p:sp>
      <p:sp>
        <p:nvSpPr>
          <p:cNvPr id="5" name="Zástupný symbol pro zápatí 4">
            <a:extLst>
              <a:ext uri="{FF2B5EF4-FFF2-40B4-BE49-F238E27FC236}">
                <a16:creationId xmlns:a16="http://schemas.microsoft.com/office/drawing/2014/main" id="{39CE0579-838C-F311-0A97-69E52ECBB10F}"/>
              </a:ext>
            </a:extLst>
          </p:cNvPr>
          <p:cNvSpPr>
            <a:spLocks noGrp="1"/>
          </p:cNvSpPr>
          <p:nvPr>
            <p:ph type="ftr" sz="quarter" idx="11"/>
          </p:nvPr>
        </p:nvSpPr>
        <p:spPr/>
        <p:txBody>
          <a:bodyPr/>
          <a:lstStyle/>
          <a:p>
            <a:endParaRPr lang="cs-CZ"/>
          </a:p>
        </p:txBody>
      </p:sp>
      <p:sp>
        <p:nvSpPr>
          <p:cNvPr id="6" name="Zástupný symbol pro číslo snímku 5">
            <a:extLst>
              <a:ext uri="{FF2B5EF4-FFF2-40B4-BE49-F238E27FC236}">
                <a16:creationId xmlns:a16="http://schemas.microsoft.com/office/drawing/2014/main" id="{94C5CD68-0BFF-C5BF-733C-D372D193B140}"/>
              </a:ext>
            </a:extLst>
          </p:cNvPr>
          <p:cNvSpPr>
            <a:spLocks noGrp="1"/>
          </p:cNvSpPr>
          <p:nvPr>
            <p:ph type="sldNum" sz="quarter" idx="12"/>
          </p:nvPr>
        </p:nvSpPr>
        <p:spPr/>
        <p:txBody>
          <a:bodyPr/>
          <a:lstStyle/>
          <a:p>
            <a:fld id="{6C627BED-57AA-4A77-B868-460CCD868FA9}" type="slidenum">
              <a:rPr lang="cs-CZ" smtClean="0"/>
              <a:t>‹#›</a:t>
            </a:fld>
            <a:endParaRPr lang="cs-CZ"/>
          </a:p>
        </p:txBody>
      </p:sp>
    </p:spTree>
    <p:extLst>
      <p:ext uri="{BB962C8B-B14F-4D97-AF65-F5344CB8AC3E}">
        <p14:creationId xmlns:p14="http://schemas.microsoft.com/office/powerpoint/2010/main" val="21942515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1201E65A-6D4D-4E25-DD6F-712B42052D5B}"/>
              </a:ext>
            </a:extLst>
          </p:cNvPr>
          <p:cNvSpPr>
            <a:spLocks noGrp="1"/>
          </p:cNvSpPr>
          <p:nvPr>
            <p:ph type="title"/>
          </p:nvPr>
        </p:nvSpPr>
        <p:spPr/>
        <p:txBody>
          <a:bodyPr/>
          <a:lstStyle/>
          <a:p>
            <a:r>
              <a:rPr lang="cs-CZ"/>
              <a:t>Kliknutím lze upravit styl.</a:t>
            </a:r>
          </a:p>
        </p:txBody>
      </p:sp>
      <p:sp>
        <p:nvSpPr>
          <p:cNvPr id="3" name="Zástupný obsah 2">
            <a:extLst>
              <a:ext uri="{FF2B5EF4-FFF2-40B4-BE49-F238E27FC236}">
                <a16:creationId xmlns:a16="http://schemas.microsoft.com/office/drawing/2014/main" id="{4071B6AA-1B98-84AB-F8D8-8073DD408052}"/>
              </a:ext>
            </a:extLst>
          </p:cNvPr>
          <p:cNvSpPr>
            <a:spLocks noGrp="1"/>
          </p:cNvSpPr>
          <p:nvPr>
            <p:ph idx="1"/>
          </p:nvPr>
        </p:nvSpPr>
        <p:spPr/>
        <p:txBody>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datum 3">
            <a:extLst>
              <a:ext uri="{FF2B5EF4-FFF2-40B4-BE49-F238E27FC236}">
                <a16:creationId xmlns:a16="http://schemas.microsoft.com/office/drawing/2014/main" id="{DDC31680-B2C5-764D-450C-C4A52EB9FCC3}"/>
              </a:ext>
            </a:extLst>
          </p:cNvPr>
          <p:cNvSpPr>
            <a:spLocks noGrp="1"/>
          </p:cNvSpPr>
          <p:nvPr>
            <p:ph type="dt" sz="half" idx="10"/>
          </p:nvPr>
        </p:nvSpPr>
        <p:spPr/>
        <p:txBody>
          <a:bodyPr/>
          <a:lstStyle/>
          <a:p>
            <a:fld id="{98D0EA3D-D217-4A0B-8DC1-6716D75902FC}" type="datetimeFigureOut">
              <a:rPr lang="cs-CZ" smtClean="0"/>
              <a:t>26.08.2025</a:t>
            </a:fld>
            <a:endParaRPr lang="cs-CZ"/>
          </a:p>
        </p:txBody>
      </p:sp>
      <p:sp>
        <p:nvSpPr>
          <p:cNvPr id="5" name="Zástupný symbol pro zápatí 4">
            <a:extLst>
              <a:ext uri="{FF2B5EF4-FFF2-40B4-BE49-F238E27FC236}">
                <a16:creationId xmlns:a16="http://schemas.microsoft.com/office/drawing/2014/main" id="{B882FF3B-FBC2-48CC-BA57-0042882FAD37}"/>
              </a:ext>
            </a:extLst>
          </p:cNvPr>
          <p:cNvSpPr>
            <a:spLocks noGrp="1"/>
          </p:cNvSpPr>
          <p:nvPr>
            <p:ph type="ftr" sz="quarter" idx="11"/>
          </p:nvPr>
        </p:nvSpPr>
        <p:spPr/>
        <p:txBody>
          <a:bodyPr/>
          <a:lstStyle/>
          <a:p>
            <a:endParaRPr lang="cs-CZ"/>
          </a:p>
        </p:txBody>
      </p:sp>
      <p:sp>
        <p:nvSpPr>
          <p:cNvPr id="6" name="Zástupný symbol pro číslo snímku 5">
            <a:extLst>
              <a:ext uri="{FF2B5EF4-FFF2-40B4-BE49-F238E27FC236}">
                <a16:creationId xmlns:a16="http://schemas.microsoft.com/office/drawing/2014/main" id="{DDB65708-63EA-7FC7-94E6-AF36D276F3A1}"/>
              </a:ext>
            </a:extLst>
          </p:cNvPr>
          <p:cNvSpPr>
            <a:spLocks noGrp="1"/>
          </p:cNvSpPr>
          <p:nvPr>
            <p:ph type="sldNum" sz="quarter" idx="12"/>
          </p:nvPr>
        </p:nvSpPr>
        <p:spPr/>
        <p:txBody>
          <a:bodyPr/>
          <a:lstStyle/>
          <a:p>
            <a:fld id="{6C627BED-57AA-4A77-B868-460CCD868FA9}" type="slidenum">
              <a:rPr lang="cs-CZ" smtClean="0"/>
              <a:t>‹#›</a:t>
            </a:fld>
            <a:endParaRPr lang="cs-CZ"/>
          </a:p>
        </p:txBody>
      </p:sp>
    </p:spTree>
    <p:extLst>
      <p:ext uri="{BB962C8B-B14F-4D97-AF65-F5344CB8AC3E}">
        <p14:creationId xmlns:p14="http://schemas.microsoft.com/office/powerpoint/2010/main" val="38945940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Záhlaví oddílu">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0FECF6BE-9392-F829-7C58-761D17FA925F}"/>
              </a:ext>
            </a:extLst>
          </p:cNvPr>
          <p:cNvSpPr>
            <a:spLocks noGrp="1"/>
          </p:cNvSpPr>
          <p:nvPr>
            <p:ph type="title"/>
          </p:nvPr>
        </p:nvSpPr>
        <p:spPr>
          <a:xfrm>
            <a:off x="831850" y="1709738"/>
            <a:ext cx="10515600" cy="2852737"/>
          </a:xfrm>
        </p:spPr>
        <p:txBody>
          <a:bodyPr anchor="b"/>
          <a:lstStyle>
            <a:lvl1pPr>
              <a:defRPr sz="6000"/>
            </a:lvl1pPr>
          </a:lstStyle>
          <a:p>
            <a:r>
              <a:rPr lang="cs-CZ"/>
              <a:t>Kliknutím lze upravit styl.</a:t>
            </a:r>
          </a:p>
        </p:txBody>
      </p:sp>
      <p:sp>
        <p:nvSpPr>
          <p:cNvPr id="3" name="Zástupný text 2">
            <a:extLst>
              <a:ext uri="{FF2B5EF4-FFF2-40B4-BE49-F238E27FC236}">
                <a16:creationId xmlns:a16="http://schemas.microsoft.com/office/drawing/2014/main" id="{0D903169-8021-2158-289F-AF1338939F74}"/>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cs-CZ"/>
              <a:t>Po kliknutí můžete upravovat styly textu v předloze.</a:t>
            </a:r>
          </a:p>
        </p:txBody>
      </p:sp>
      <p:sp>
        <p:nvSpPr>
          <p:cNvPr id="4" name="Zástupný symbol pro datum 3">
            <a:extLst>
              <a:ext uri="{FF2B5EF4-FFF2-40B4-BE49-F238E27FC236}">
                <a16:creationId xmlns:a16="http://schemas.microsoft.com/office/drawing/2014/main" id="{172D153C-47F4-137B-C867-4E5BDFE42F55}"/>
              </a:ext>
            </a:extLst>
          </p:cNvPr>
          <p:cNvSpPr>
            <a:spLocks noGrp="1"/>
          </p:cNvSpPr>
          <p:nvPr>
            <p:ph type="dt" sz="half" idx="10"/>
          </p:nvPr>
        </p:nvSpPr>
        <p:spPr/>
        <p:txBody>
          <a:bodyPr/>
          <a:lstStyle/>
          <a:p>
            <a:fld id="{98D0EA3D-D217-4A0B-8DC1-6716D75902FC}" type="datetimeFigureOut">
              <a:rPr lang="cs-CZ" smtClean="0"/>
              <a:t>26.08.2025</a:t>
            </a:fld>
            <a:endParaRPr lang="cs-CZ"/>
          </a:p>
        </p:txBody>
      </p:sp>
      <p:sp>
        <p:nvSpPr>
          <p:cNvPr id="5" name="Zástupný symbol pro zápatí 4">
            <a:extLst>
              <a:ext uri="{FF2B5EF4-FFF2-40B4-BE49-F238E27FC236}">
                <a16:creationId xmlns:a16="http://schemas.microsoft.com/office/drawing/2014/main" id="{6CB4DA6D-2C6F-94D6-C247-7140B4994F2B}"/>
              </a:ext>
            </a:extLst>
          </p:cNvPr>
          <p:cNvSpPr>
            <a:spLocks noGrp="1"/>
          </p:cNvSpPr>
          <p:nvPr>
            <p:ph type="ftr" sz="quarter" idx="11"/>
          </p:nvPr>
        </p:nvSpPr>
        <p:spPr/>
        <p:txBody>
          <a:bodyPr/>
          <a:lstStyle/>
          <a:p>
            <a:endParaRPr lang="cs-CZ"/>
          </a:p>
        </p:txBody>
      </p:sp>
      <p:sp>
        <p:nvSpPr>
          <p:cNvPr id="6" name="Zástupný symbol pro číslo snímku 5">
            <a:extLst>
              <a:ext uri="{FF2B5EF4-FFF2-40B4-BE49-F238E27FC236}">
                <a16:creationId xmlns:a16="http://schemas.microsoft.com/office/drawing/2014/main" id="{25D5E757-5151-E3D7-9ADA-571720930648}"/>
              </a:ext>
            </a:extLst>
          </p:cNvPr>
          <p:cNvSpPr>
            <a:spLocks noGrp="1"/>
          </p:cNvSpPr>
          <p:nvPr>
            <p:ph type="sldNum" sz="quarter" idx="12"/>
          </p:nvPr>
        </p:nvSpPr>
        <p:spPr/>
        <p:txBody>
          <a:bodyPr/>
          <a:lstStyle/>
          <a:p>
            <a:fld id="{6C627BED-57AA-4A77-B868-460CCD868FA9}" type="slidenum">
              <a:rPr lang="cs-CZ" smtClean="0"/>
              <a:t>‹#›</a:t>
            </a:fld>
            <a:endParaRPr lang="cs-CZ"/>
          </a:p>
        </p:txBody>
      </p:sp>
    </p:spTree>
    <p:extLst>
      <p:ext uri="{BB962C8B-B14F-4D97-AF65-F5344CB8AC3E}">
        <p14:creationId xmlns:p14="http://schemas.microsoft.com/office/powerpoint/2010/main" val="40781358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113B7D4C-3BCA-3673-0808-E93726D11AE4}"/>
              </a:ext>
            </a:extLst>
          </p:cNvPr>
          <p:cNvSpPr>
            <a:spLocks noGrp="1"/>
          </p:cNvSpPr>
          <p:nvPr>
            <p:ph type="title"/>
          </p:nvPr>
        </p:nvSpPr>
        <p:spPr/>
        <p:txBody>
          <a:bodyPr/>
          <a:lstStyle/>
          <a:p>
            <a:r>
              <a:rPr lang="cs-CZ"/>
              <a:t>Kliknutím lze upravit styl.</a:t>
            </a:r>
          </a:p>
        </p:txBody>
      </p:sp>
      <p:sp>
        <p:nvSpPr>
          <p:cNvPr id="3" name="Zástupný obsah 2">
            <a:extLst>
              <a:ext uri="{FF2B5EF4-FFF2-40B4-BE49-F238E27FC236}">
                <a16:creationId xmlns:a16="http://schemas.microsoft.com/office/drawing/2014/main" id="{7D2063E2-936F-FB2D-FF2D-A98C90B5041D}"/>
              </a:ext>
            </a:extLst>
          </p:cNvPr>
          <p:cNvSpPr>
            <a:spLocks noGrp="1"/>
          </p:cNvSpPr>
          <p:nvPr>
            <p:ph sz="half" idx="1"/>
          </p:nvPr>
        </p:nvSpPr>
        <p:spPr>
          <a:xfrm>
            <a:off x="838200" y="1825625"/>
            <a:ext cx="5181600" cy="4351338"/>
          </a:xfrm>
        </p:spPr>
        <p:txBody>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obsah 3">
            <a:extLst>
              <a:ext uri="{FF2B5EF4-FFF2-40B4-BE49-F238E27FC236}">
                <a16:creationId xmlns:a16="http://schemas.microsoft.com/office/drawing/2014/main" id="{F8C503FC-3923-CE84-0BD6-B95124D3A9D2}"/>
              </a:ext>
            </a:extLst>
          </p:cNvPr>
          <p:cNvSpPr>
            <a:spLocks noGrp="1"/>
          </p:cNvSpPr>
          <p:nvPr>
            <p:ph sz="half" idx="2"/>
          </p:nvPr>
        </p:nvSpPr>
        <p:spPr>
          <a:xfrm>
            <a:off x="6172200" y="1825625"/>
            <a:ext cx="5181600" cy="4351338"/>
          </a:xfrm>
        </p:spPr>
        <p:txBody>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5" name="Zástupný symbol pro datum 4">
            <a:extLst>
              <a:ext uri="{FF2B5EF4-FFF2-40B4-BE49-F238E27FC236}">
                <a16:creationId xmlns:a16="http://schemas.microsoft.com/office/drawing/2014/main" id="{887784CC-1368-ADFA-1409-2BA2F0E684A6}"/>
              </a:ext>
            </a:extLst>
          </p:cNvPr>
          <p:cNvSpPr>
            <a:spLocks noGrp="1"/>
          </p:cNvSpPr>
          <p:nvPr>
            <p:ph type="dt" sz="half" idx="10"/>
          </p:nvPr>
        </p:nvSpPr>
        <p:spPr/>
        <p:txBody>
          <a:bodyPr/>
          <a:lstStyle/>
          <a:p>
            <a:fld id="{98D0EA3D-D217-4A0B-8DC1-6716D75902FC}" type="datetimeFigureOut">
              <a:rPr lang="cs-CZ" smtClean="0"/>
              <a:t>26.08.2025</a:t>
            </a:fld>
            <a:endParaRPr lang="cs-CZ"/>
          </a:p>
        </p:txBody>
      </p:sp>
      <p:sp>
        <p:nvSpPr>
          <p:cNvPr id="6" name="Zástupný symbol pro zápatí 5">
            <a:extLst>
              <a:ext uri="{FF2B5EF4-FFF2-40B4-BE49-F238E27FC236}">
                <a16:creationId xmlns:a16="http://schemas.microsoft.com/office/drawing/2014/main" id="{8C55BDA0-6985-3A97-3699-795E212D3C47}"/>
              </a:ext>
            </a:extLst>
          </p:cNvPr>
          <p:cNvSpPr>
            <a:spLocks noGrp="1"/>
          </p:cNvSpPr>
          <p:nvPr>
            <p:ph type="ftr" sz="quarter" idx="11"/>
          </p:nvPr>
        </p:nvSpPr>
        <p:spPr/>
        <p:txBody>
          <a:bodyPr/>
          <a:lstStyle/>
          <a:p>
            <a:endParaRPr lang="cs-CZ"/>
          </a:p>
        </p:txBody>
      </p:sp>
      <p:sp>
        <p:nvSpPr>
          <p:cNvPr id="7" name="Zástupný symbol pro číslo snímku 6">
            <a:extLst>
              <a:ext uri="{FF2B5EF4-FFF2-40B4-BE49-F238E27FC236}">
                <a16:creationId xmlns:a16="http://schemas.microsoft.com/office/drawing/2014/main" id="{EDBE3A4F-519D-B114-595C-83F816A9E760}"/>
              </a:ext>
            </a:extLst>
          </p:cNvPr>
          <p:cNvSpPr>
            <a:spLocks noGrp="1"/>
          </p:cNvSpPr>
          <p:nvPr>
            <p:ph type="sldNum" sz="quarter" idx="12"/>
          </p:nvPr>
        </p:nvSpPr>
        <p:spPr/>
        <p:txBody>
          <a:bodyPr/>
          <a:lstStyle/>
          <a:p>
            <a:fld id="{6C627BED-57AA-4A77-B868-460CCD868FA9}" type="slidenum">
              <a:rPr lang="cs-CZ" smtClean="0"/>
              <a:t>‹#›</a:t>
            </a:fld>
            <a:endParaRPr lang="cs-CZ"/>
          </a:p>
        </p:txBody>
      </p:sp>
    </p:spTree>
    <p:extLst>
      <p:ext uri="{BB962C8B-B14F-4D97-AF65-F5344CB8AC3E}">
        <p14:creationId xmlns:p14="http://schemas.microsoft.com/office/powerpoint/2010/main" val="30226327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ání">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48226109-890A-3A3A-4C1D-57033E7C7B0A}"/>
              </a:ext>
            </a:extLst>
          </p:cNvPr>
          <p:cNvSpPr>
            <a:spLocks noGrp="1"/>
          </p:cNvSpPr>
          <p:nvPr>
            <p:ph type="title"/>
          </p:nvPr>
        </p:nvSpPr>
        <p:spPr>
          <a:xfrm>
            <a:off x="839788" y="365125"/>
            <a:ext cx="10515600" cy="1325563"/>
          </a:xfrm>
        </p:spPr>
        <p:txBody>
          <a:bodyPr/>
          <a:lstStyle/>
          <a:p>
            <a:r>
              <a:rPr lang="cs-CZ"/>
              <a:t>Kliknutím lze upravit styl.</a:t>
            </a:r>
          </a:p>
        </p:txBody>
      </p:sp>
      <p:sp>
        <p:nvSpPr>
          <p:cNvPr id="3" name="Zástupný text 2">
            <a:extLst>
              <a:ext uri="{FF2B5EF4-FFF2-40B4-BE49-F238E27FC236}">
                <a16:creationId xmlns:a16="http://schemas.microsoft.com/office/drawing/2014/main" id="{7E7DF8BC-637B-567E-549B-F820663ED3B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a:t>Po kliknutí můžete upravovat styly textu v předloze.</a:t>
            </a:r>
          </a:p>
        </p:txBody>
      </p:sp>
      <p:sp>
        <p:nvSpPr>
          <p:cNvPr id="4" name="Zástupný obsah 3">
            <a:extLst>
              <a:ext uri="{FF2B5EF4-FFF2-40B4-BE49-F238E27FC236}">
                <a16:creationId xmlns:a16="http://schemas.microsoft.com/office/drawing/2014/main" id="{8DDC5BDB-F3C7-B222-7A0C-5B7BC838C7DE}"/>
              </a:ext>
            </a:extLst>
          </p:cNvPr>
          <p:cNvSpPr>
            <a:spLocks noGrp="1"/>
          </p:cNvSpPr>
          <p:nvPr>
            <p:ph sz="half" idx="2"/>
          </p:nvPr>
        </p:nvSpPr>
        <p:spPr>
          <a:xfrm>
            <a:off x="839788" y="2505075"/>
            <a:ext cx="5157787" cy="3684588"/>
          </a:xfrm>
        </p:spPr>
        <p:txBody>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5" name="Zástupný text 4">
            <a:extLst>
              <a:ext uri="{FF2B5EF4-FFF2-40B4-BE49-F238E27FC236}">
                <a16:creationId xmlns:a16="http://schemas.microsoft.com/office/drawing/2014/main" id="{67C6BE4F-BA23-675A-2F0D-3307753DBF0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a:t>Po kliknutí můžete upravovat styly textu v předloze.</a:t>
            </a:r>
          </a:p>
        </p:txBody>
      </p:sp>
      <p:sp>
        <p:nvSpPr>
          <p:cNvPr id="6" name="Zástupný obsah 5">
            <a:extLst>
              <a:ext uri="{FF2B5EF4-FFF2-40B4-BE49-F238E27FC236}">
                <a16:creationId xmlns:a16="http://schemas.microsoft.com/office/drawing/2014/main" id="{D753A69A-3661-5F6E-A60B-75822AB26169}"/>
              </a:ext>
            </a:extLst>
          </p:cNvPr>
          <p:cNvSpPr>
            <a:spLocks noGrp="1"/>
          </p:cNvSpPr>
          <p:nvPr>
            <p:ph sz="quarter" idx="4"/>
          </p:nvPr>
        </p:nvSpPr>
        <p:spPr>
          <a:xfrm>
            <a:off x="6172200" y="2505075"/>
            <a:ext cx="5183188" cy="3684588"/>
          </a:xfrm>
        </p:spPr>
        <p:txBody>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7" name="Zástupný symbol pro datum 6">
            <a:extLst>
              <a:ext uri="{FF2B5EF4-FFF2-40B4-BE49-F238E27FC236}">
                <a16:creationId xmlns:a16="http://schemas.microsoft.com/office/drawing/2014/main" id="{E60D792D-CA2A-2831-168E-7D98466E9E7A}"/>
              </a:ext>
            </a:extLst>
          </p:cNvPr>
          <p:cNvSpPr>
            <a:spLocks noGrp="1"/>
          </p:cNvSpPr>
          <p:nvPr>
            <p:ph type="dt" sz="half" idx="10"/>
          </p:nvPr>
        </p:nvSpPr>
        <p:spPr/>
        <p:txBody>
          <a:bodyPr/>
          <a:lstStyle/>
          <a:p>
            <a:fld id="{98D0EA3D-D217-4A0B-8DC1-6716D75902FC}" type="datetimeFigureOut">
              <a:rPr lang="cs-CZ" smtClean="0"/>
              <a:t>26.08.2025</a:t>
            </a:fld>
            <a:endParaRPr lang="cs-CZ"/>
          </a:p>
        </p:txBody>
      </p:sp>
      <p:sp>
        <p:nvSpPr>
          <p:cNvPr id="8" name="Zástupný symbol pro zápatí 7">
            <a:extLst>
              <a:ext uri="{FF2B5EF4-FFF2-40B4-BE49-F238E27FC236}">
                <a16:creationId xmlns:a16="http://schemas.microsoft.com/office/drawing/2014/main" id="{3D877076-B798-F359-185D-1BF71219C66E}"/>
              </a:ext>
            </a:extLst>
          </p:cNvPr>
          <p:cNvSpPr>
            <a:spLocks noGrp="1"/>
          </p:cNvSpPr>
          <p:nvPr>
            <p:ph type="ftr" sz="quarter" idx="11"/>
          </p:nvPr>
        </p:nvSpPr>
        <p:spPr/>
        <p:txBody>
          <a:bodyPr/>
          <a:lstStyle/>
          <a:p>
            <a:endParaRPr lang="cs-CZ"/>
          </a:p>
        </p:txBody>
      </p:sp>
      <p:sp>
        <p:nvSpPr>
          <p:cNvPr id="9" name="Zástupný symbol pro číslo snímku 8">
            <a:extLst>
              <a:ext uri="{FF2B5EF4-FFF2-40B4-BE49-F238E27FC236}">
                <a16:creationId xmlns:a16="http://schemas.microsoft.com/office/drawing/2014/main" id="{C663BD8D-A925-7612-FB80-8810D84DA141}"/>
              </a:ext>
            </a:extLst>
          </p:cNvPr>
          <p:cNvSpPr>
            <a:spLocks noGrp="1"/>
          </p:cNvSpPr>
          <p:nvPr>
            <p:ph type="sldNum" sz="quarter" idx="12"/>
          </p:nvPr>
        </p:nvSpPr>
        <p:spPr/>
        <p:txBody>
          <a:bodyPr/>
          <a:lstStyle/>
          <a:p>
            <a:fld id="{6C627BED-57AA-4A77-B868-460CCD868FA9}" type="slidenum">
              <a:rPr lang="cs-CZ" smtClean="0"/>
              <a:t>‹#›</a:t>
            </a:fld>
            <a:endParaRPr lang="cs-CZ"/>
          </a:p>
        </p:txBody>
      </p:sp>
    </p:spTree>
    <p:extLst>
      <p:ext uri="{BB962C8B-B14F-4D97-AF65-F5344CB8AC3E}">
        <p14:creationId xmlns:p14="http://schemas.microsoft.com/office/powerpoint/2010/main" val="20453026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Jenom nadpis">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47A806CF-2EC7-5838-236F-DFA98B22E892}"/>
              </a:ext>
            </a:extLst>
          </p:cNvPr>
          <p:cNvSpPr>
            <a:spLocks noGrp="1"/>
          </p:cNvSpPr>
          <p:nvPr>
            <p:ph type="title"/>
          </p:nvPr>
        </p:nvSpPr>
        <p:spPr/>
        <p:txBody>
          <a:bodyPr/>
          <a:lstStyle/>
          <a:p>
            <a:r>
              <a:rPr lang="cs-CZ"/>
              <a:t>Kliknutím lze upravit styl.</a:t>
            </a:r>
          </a:p>
        </p:txBody>
      </p:sp>
      <p:sp>
        <p:nvSpPr>
          <p:cNvPr id="3" name="Zástupný symbol pro datum 2">
            <a:extLst>
              <a:ext uri="{FF2B5EF4-FFF2-40B4-BE49-F238E27FC236}">
                <a16:creationId xmlns:a16="http://schemas.microsoft.com/office/drawing/2014/main" id="{27936ED9-5E85-EA1D-688C-69F93FAB9F12}"/>
              </a:ext>
            </a:extLst>
          </p:cNvPr>
          <p:cNvSpPr>
            <a:spLocks noGrp="1"/>
          </p:cNvSpPr>
          <p:nvPr>
            <p:ph type="dt" sz="half" idx="10"/>
          </p:nvPr>
        </p:nvSpPr>
        <p:spPr/>
        <p:txBody>
          <a:bodyPr/>
          <a:lstStyle/>
          <a:p>
            <a:fld id="{98D0EA3D-D217-4A0B-8DC1-6716D75902FC}" type="datetimeFigureOut">
              <a:rPr lang="cs-CZ" smtClean="0"/>
              <a:t>26.08.2025</a:t>
            </a:fld>
            <a:endParaRPr lang="cs-CZ"/>
          </a:p>
        </p:txBody>
      </p:sp>
      <p:sp>
        <p:nvSpPr>
          <p:cNvPr id="4" name="Zástupný symbol pro zápatí 3">
            <a:extLst>
              <a:ext uri="{FF2B5EF4-FFF2-40B4-BE49-F238E27FC236}">
                <a16:creationId xmlns:a16="http://schemas.microsoft.com/office/drawing/2014/main" id="{55EB392E-48B4-3455-8C2E-F3FBFBED2DF8}"/>
              </a:ext>
            </a:extLst>
          </p:cNvPr>
          <p:cNvSpPr>
            <a:spLocks noGrp="1"/>
          </p:cNvSpPr>
          <p:nvPr>
            <p:ph type="ftr" sz="quarter" idx="11"/>
          </p:nvPr>
        </p:nvSpPr>
        <p:spPr/>
        <p:txBody>
          <a:bodyPr/>
          <a:lstStyle/>
          <a:p>
            <a:endParaRPr lang="cs-CZ"/>
          </a:p>
        </p:txBody>
      </p:sp>
      <p:sp>
        <p:nvSpPr>
          <p:cNvPr id="5" name="Zástupný symbol pro číslo snímku 4">
            <a:extLst>
              <a:ext uri="{FF2B5EF4-FFF2-40B4-BE49-F238E27FC236}">
                <a16:creationId xmlns:a16="http://schemas.microsoft.com/office/drawing/2014/main" id="{AF5BDE7E-581E-2179-AD25-579627BFC39E}"/>
              </a:ext>
            </a:extLst>
          </p:cNvPr>
          <p:cNvSpPr>
            <a:spLocks noGrp="1"/>
          </p:cNvSpPr>
          <p:nvPr>
            <p:ph type="sldNum" sz="quarter" idx="12"/>
          </p:nvPr>
        </p:nvSpPr>
        <p:spPr/>
        <p:txBody>
          <a:bodyPr/>
          <a:lstStyle/>
          <a:p>
            <a:fld id="{6C627BED-57AA-4A77-B868-460CCD868FA9}" type="slidenum">
              <a:rPr lang="cs-CZ" smtClean="0"/>
              <a:t>‹#›</a:t>
            </a:fld>
            <a:endParaRPr lang="cs-CZ"/>
          </a:p>
        </p:txBody>
      </p:sp>
    </p:spTree>
    <p:extLst>
      <p:ext uri="{BB962C8B-B14F-4D97-AF65-F5344CB8AC3E}">
        <p14:creationId xmlns:p14="http://schemas.microsoft.com/office/powerpoint/2010/main" val="22686048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ý">
    <p:spTree>
      <p:nvGrpSpPr>
        <p:cNvPr id="1" name=""/>
        <p:cNvGrpSpPr/>
        <p:nvPr/>
      </p:nvGrpSpPr>
      <p:grpSpPr>
        <a:xfrm>
          <a:off x="0" y="0"/>
          <a:ext cx="0" cy="0"/>
          <a:chOff x="0" y="0"/>
          <a:chExt cx="0" cy="0"/>
        </a:xfrm>
      </p:grpSpPr>
      <p:sp>
        <p:nvSpPr>
          <p:cNvPr id="2" name="Zástupný symbol pro datum 1">
            <a:extLst>
              <a:ext uri="{FF2B5EF4-FFF2-40B4-BE49-F238E27FC236}">
                <a16:creationId xmlns:a16="http://schemas.microsoft.com/office/drawing/2014/main" id="{CF1E1A4E-6B07-9391-5D6A-6E7050756C83}"/>
              </a:ext>
            </a:extLst>
          </p:cNvPr>
          <p:cNvSpPr>
            <a:spLocks noGrp="1"/>
          </p:cNvSpPr>
          <p:nvPr>
            <p:ph type="dt" sz="half" idx="10"/>
          </p:nvPr>
        </p:nvSpPr>
        <p:spPr/>
        <p:txBody>
          <a:bodyPr/>
          <a:lstStyle/>
          <a:p>
            <a:fld id="{98D0EA3D-D217-4A0B-8DC1-6716D75902FC}" type="datetimeFigureOut">
              <a:rPr lang="cs-CZ" smtClean="0"/>
              <a:t>26.08.2025</a:t>
            </a:fld>
            <a:endParaRPr lang="cs-CZ"/>
          </a:p>
        </p:txBody>
      </p:sp>
      <p:sp>
        <p:nvSpPr>
          <p:cNvPr id="3" name="Zástupný symbol pro zápatí 2">
            <a:extLst>
              <a:ext uri="{FF2B5EF4-FFF2-40B4-BE49-F238E27FC236}">
                <a16:creationId xmlns:a16="http://schemas.microsoft.com/office/drawing/2014/main" id="{6AE76A12-45A3-3270-E57E-CE3461D19174}"/>
              </a:ext>
            </a:extLst>
          </p:cNvPr>
          <p:cNvSpPr>
            <a:spLocks noGrp="1"/>
          </p:cNvSpPr>
          <p:nvPr>
            <p:ph type="ftr" sz="quarter" idx="11"/>
          </p:nvPr>
        </p:nvSpPr>
        <p:spPr/>
        <p:txBody>
          <a:bodyPr/>
          <a:lstStyle/>
          <a:p>
            <a:endParaRPr lang="cs-CZ"/>
          </a:p>
        </p:txBody>
      </p:sp>
      <p:sp>
        <p:nvSpPr>
          <p:cNvPr id="4" name="Zástupný symbol pro číslo snímku 3">
            <a:extLst>
              <a:ext uri="{FF2B5EF4-FFF2-40B4-BE49-F238E27FC236}">
                <a16:creationId xmlns:a16="http://schemas.microsoft.com/office/drawing/2014/main" id="{557E2E55-63DC-C3FC-B11D-9F28627FD377}"/>
              </a:ext>
            </a:extLst>
          </p:cNvPr>
          <p:cNvSpPr>
            <a:spLocks noGrp="1"/>
          </p:cNvSpPr>
          <p:nvPr>
            <p:ph type="sldNum" sz="quarter" idx="12"/>
          </p:nvPr>
        </p:nvSpPr>
        <p:spPr/>
        <p:txBody>
          <a:bodyPr/>
          <a:lstStyle/>
          <a:p>
            <a:fld id="{6C627BED-57AA-4A77-B868-460CCD868FA9}" type="slidenum">
              <a:rPr lang="cs-CZ" smtClean="0"/>
              <a:t>‹#›</a:t>
            </a:fld>
            <a:endParaRPr lang="cs-CZ"/>
          </a:p>
        </p:txBody>
      </p:sp>
    </p:spTree>
    <p:extLst>
      <p:ext uri="{BB962C8B-B14F-4D97-AF65-F5344CB8AC3E}">
        <p14:creationId xmlns:p14="http://schemas.microsoft.com/office/powerpoint/2010/main" val="34041168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titulkem">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0C264650-A82B-37CB-1FAF-5FF250B2A1E5}"/>
              </a:ext>
            </a:extLst>
          </p:cNvPr>
          <p:cNvSpPr>
            <a:spLocks noGrp="1"/>
          </p:cNvSpPr>
          <p:nvPr>
            <p:ph type="title"/>
          </p:nvPr>
        </p:nvSpPr>
        <p:spPr>
          <a:xfrm>
            <a:off x="839788" y="457200"/>
            <a:ext cx="3932237" cy="1600200"/>
          </a:xfrm>
        </p:spPr>
        <p:txBody>
          <a:bodyPr anchor="b"/>
          <a:lstStyle>
            <a:lvl1pPr>
              <a:defRPr sz="3200"/>
            </a:lvl1pPr>
          </a:lstStyle>
          <a:p>
            <a:r>
              <a:rPr lang="cs-CZ"/>
              <a:t>Kliknutím lze upravit styl.</a:t>
            </a:r>
          </a:p>
        </p:txBody>
      </p:sp>
      <p:sp>
        <p:nvSpPr>
          <p:cNvPr id="3" name="Zástupný obsah 2">
            <a:extLst>
              <a:ext uri="{FF2B5EF4-FFF2-40B4-BE49-F238E27FC236}">
                <a16:creationId xmlns:a16="http://schemas.microsoft.com/office/drawing/2014/main" id="{735105BC-807D-8042-F269-6E3E3544D92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text 3">
            <a:extLst>
              <a:ext uri="{FF2B5EF4-FFF2-40B4-BE49-F238E27FC236}">
                <a16:creationId xmlns:a16="http://schemas.microsoft.com/office/drawing/2014/main" id="{5C13A2F8-D876-136C-9630-2F00A5D5F2E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cs-CZ"/>
              <a:t>Po kliknutí můžete upravovat styly textu v předloze.</a:t>
            </a:r>
          </a:p>
        </p:txBody>
      </p:sp>
      <p:sp>
        <p:nvSpPr>
          <p:cNvPr id="5" name="Zástupný symbol pro datum 4">
            <a:extLst>
              <a:ext uri="{FF2B5EF4-FFF2-40B4-BE49-F238E27FC236}">
                <a16:creationId xmlns:a16="http://schemas.microsoft.com/office/drawing/2014/main" id="{C0A90485-FE17-DEFE-82E1-44601313C651}"/>
              </a:ext>
            </a:extLst>
          </p:cNvPr>
          <p:cNvSpPr>
            <a:spLocks noGrp="1"/>
          </p:cNvSpPr>
          <p:nvPr>
            <p:ph type="dt" sz="half" idx="10"/>
          </p:nvPr>
        </p:nvSpPr>
        <p:spPr/>
        <p:txBody>
          <a:bodyPr/>
          <a:lstStyle/>
          <a:p>
            <a:fld id="{98D0EA3D-D217-4A0B-8DC1-6716D75902FC}" type="datetimeFigureOut">
              <a:rPr lang="cs-CZ" smtClean="0"/>
              <a:t>26.08.2025</a:t>
            </a:fld>
            <a:endParaRPr lang="cs-CZ"/>
          </a:p>
        </p:txBody>
      </p:sp>
      <p:sp>
        <p:nvSpPr>
          <p:cNvPr id="6" name="Zástupný symbol pro zápatí 5">
            <a:extLst>
              <a:ext uri="{FF2B5EF4-FFF2-40B4-BE49-F238E27FC236}">
                <a16:creationId xmlns:a16="http://schemas.microsoft.com/office/drawing/2014/main" id="{C2C2E241-9FBB-C692-BAFB-8FCE31ADF628}"/>
              </a:ext>
            </a:extLst>
          </p:cNvPr>
          <p:cNvSpPr>
            <a:spLocks noGrp="1"/>
          </p:cNvSpPr>
          <p:nvPr>
            <p:ph type="ftr" sz="quarter" idx="11"/>
          </p:nvPr>
        </p:nvSpPr>
        <p:spPr/>
        <p:txBody>
          <a:bodyPr/>
          <a:lstStyle/>
          <a:p>
            <a:endParaRPr lang="cs-CZ"/>
          </a:p>
        </p:txBody>
      </p:sp>
      <p:sp>
        <p:nvSpPr>
          <p:cNvPr id="7" name="Zástupný symbol pro číslo snímku 6">
            <a:extLst>
              <a:ext uri="{FF2B5EF4-FFF2-40B4-BE49-F238E27FC236}">
                <a16:creationId xmlns:a16="http://schemas.microsoft.com/office/drawing/2014/main" id="{35B94DB3-C9BF-6E56-5039-16D75CDEF9DF}"/>
              </a:ext>
            </a:extLst>
          </p:cNvPr>
          <p:cNvSpPr>
            <a:spLocks noGrp="1"/>
          </p:cNvSpPr>
          <p:nvPr>
            <p:ph type="sldNum" sz="quarter" idx="12"/>
          </p:nvPr>
        </p:nvSpPr>
        <p:spPr/>
        <p:txBody>
          <a:bodyPr/>
          <a:lstStyle/>
          <a:p>
            <a:fld id="{6C627BED-57AA-4A77-B868-460CCD868FA9}" type="slidenum">
              <a:rPr lang="cs-CZ" smtClean="0"/>
              <a:t>‹#›</a:t>
            </a:fld>
            <a:endParaRPr lang="cs-CZ"/>
          </a:p>
        </p:txBody>
      </p:sp>
    </p:spTree>
    <p:extLst>
      <p:ext uri="{BB962C8B-B14F-4D97-AF65-F5344CB8AC3E}">
        <p14:creationId xmlns:p14="http://schemas.microsoft.com/office/powerpoint/2010/main" val="42677204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ázek s titulkem">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A1AD4002-BAD5-C57C-6CBD-C20ECBBB8A70}"/>
              </a:ext>
            </a:extLst>
          </p:cNvPr>
          <p:cNvSpPr>
            <a:spLocks noGrp="1"/>
          </p:cNvSpPr>
          <p:nvPr>
            <p:ph type="title"/>
          </p:nvPr>
        </p:nvSpPr>
        <p:spPr>
          <a:xfrm>
            <a:off x="839788" y="457200"/>
            <a:ext cx="3932237" cy="1600200"/>
          </a:xfrm>
        </p:spPr>
        <p:txBody>
          <a:bodyPr anchor="b"/>
          <a:lstStyle>
            <a:lvl1pPr>
              <a:defRPr sz="3200"/>
            </a:lvl1pPr>
          </a:lstStyle>
          <a:p>
            <a:r>
              <a:rPr lang="cs-CZ"/>
              <a:t>Kliknutím lze upravit styl.</a:t>
            </a:r>
          </a:p>
        </p:txBody>
      </p:sp>
      <p:sp>
        <p:nvSpPr>
          <p:cNvPr id="3" name="Zástupný symbol obrázku 2">
            <a:extLst>
              <a:ext uri="{FF2B5EF4-FFF2-40B4-BE49-F238E27FC236}">
                <a16:creationId xmlns:a16="http://schemas.microsoft.com/office/drawing/2014/main" id="{59D4F4D4-B779-51BC-D893-A198C7D3E21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cs-CZ"/>
          </a:p>
        </p:txBody>
      </p:sp>
      <p:sp>
        <p:nvSpPr>
          <p:cNvPr id="4" name="Zástupný text 3">
            <a:extLst>
              <a:ext uri="{FF2B5EF4-FFF2-40B4-BE49-F238E27FC236}">
                <a16:creationId xmlns:a16="http://schemas.microsoft.com/office/drawing/2014/main" id="{BB63D53F-27BB-CDE7-EDCD-8A3D196AF15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cs-CZ"/>
              <a:t>Po kliknutí můžete upravovat styly textu v předloze.</a:t>
            </a:r>
          </a:p>
        </p:txBody>
      </p:sp>
      <p:sp>
        <p:nvSpPr>
          <p:cNvPr id="5" name="Zástupný symbol pro datum 4">
            <a:extLst>
              <a:ext uri="{FF2B5EF4-FFF2-40B4-BE49-F238E27FC236}">
                <a16:creationId xmlns:a16="http://schemas.microsoft.com/office/drawing/2014/main" id="{F9D469B6-E12A-6594-917F-AAF9ED658D8D}"/>
              </a:ext>
            </a:extLst>
          </p:cNvPr>
          <p:cNvSpPr>
            <a:spLocks noGrp="1"/>
          </p:cNvSpPr>
          <p:nvPr>
            <p:ph type="dt" sz="half" idx="10"/>
          </p:nvPr>
        </p:nvSpPr>
        <p:spPr/>
        <p:txBody>
          <a:bodyPr/>
          <a:lstStyle/>
          <a:p>
            <a:fld id="{98D0EA3D-D217-4A0B-8DC1-6716D75902FC}" type="datetimeFigureOut">
              <a:rPr lang="cs-CZ" smtClean="0"/>
              <a:t>26.08.2025</a:t>
            </a:fld>
            <a:endParaRPr lang="cs-CZ"/>
          </a:p>
        </p:txBody>
      </p:sp>
      <p:sp>
        <p:nvSpPr>
          <p:cNvPr id="6" name="Zástupný symbol pro zápatí 5">
            <a:extLst>
              <a:ext uri="{FF2B5EF4-FFF2-40B4-BE49-F238E27FC236}">
                <a16:creationId xmlns:a16="http://schemas.microsoft.com/office/drawing/2014/main" id="{DFAA3E40-2243-8169-FB3A-83FA44A9FA26}"/>
              </a:ext>
            </a:extLst>
          </p:cNvPr>
          <p:cNvSpPr>
            <a:spLocks noGrp="1"/>
          </p:cNvSpPr>
          <p:nvPr>
            <p:ph type="ftr" sz="quarter" idx="11"/>
          </p:nvPr>
        </p:nvSpPr>
        <p:spPr/>
        <p:txBody>
          <a:bodyPr/>
          <a:lstStyle/>
          <a:p>
            <a:endParaRPr lang="cs-CZ"/>
          </a:p>
        </p:txBody>
      </p:sp>
      <p:sp>
        <p:nvSpPr>
          <p:cNvPr id="7" name="Zástupný symbol pro číslo snímku 6">
            <a:extLst>
              <a:ext uri="{FF2B5EF4-FFF2-40B4-BE49-F238E27FC236}">
                <a16:creationId xmlns:a16="http://schemas.microsoft.com/office/drawing/2014/main" id="{3277014B-5EBD-EA6A-0CB8-B08CD293CA93}"/>
              </a:ext>
            </a:extLst>
          </p:cNvPr>
          <p:cNvSpPr>
            <a:spLocks noGrp="1"/>
          </p:cNvSpPr>
          <p:nvPr>
            <p:ph type="sldNum" sz="quarter" idx="12"/>
          </p:nvPr>
        </p:nvSpPr>
        <p:spPr/>
        <p:txBody>
          <a:bodyPr/>
          <a:lstStyle/>
          <a:p>
            <a:fld id="{6C627BED-57AA-4A77-B868-460CCD868FA9}" type="slidenum">
              <a:rPr lang="cs-CZ" smtClean="0"/>
              <a:t>‹#›</a:t>
            </a:fld>
            <a:endParaRPr lang="cs-CZ"/>
          </a:p>
        </p:txBody>
      </p:sp>
    </p:spTree>
    <p:extLst>
      <p:ext uri="{BB962C8B-B14F-4D97-AF65-F5344CB8AC3E}">
        <p14:creationId xmlns:p14="http://schemas.microsoft.com/office/powerpoint/2010/main" val="24200926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nadpis 1">
            <a:extLst>
              <a:ext uri="{FF2B5EF4-FFF2-40B4-BE49-F238E27FC236}">
                <a16:creationId xmlns:a16="http://schemas.microsoft.com/office/drawing/2014/main" id="{C7B893BE-CD44-FD30-2F0A-D717190F63A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cs-CZ"/>
              <a:t>Kliknutím lze upravit styl.</a:t>
            </a:r>
          </a:p>
        </p:txBody>
      </p:sp>
      <p:sp>
        <p:nvSpPr>
          <p:cNvPr id="3" name="Zástupný text 2">
            <a:extLst>
              <a:ext uri="{FF2B5EF4-FFF2-40B4-BE49-F238E27FC236}">
                <a16:creationId xmlns:a16="http://schemas.microsoft.com/office/drawing/2014/main" id="{F3FA05E6-1855-1722-798F-767494533AA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datum 3">
            <a:extLst>
              <a:ext uri="{FF2B5EF4-FFF2-40B4-BE49-F238E27FC236}">
                <a16:creationId xmlns:a16="http://schemas.microsoft.com/office/drawing/2014/main" id="{73698C59-3803-A182-E995-450D37AB27A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98D0EA3D-D217-4A0B-8DC1-6716D75902FC}" type="datetimeFigureOut">
              <a:rPr lang="cs-CZ" smtClean="0"/>
              <a:t>26.08.2025</a:t>
            </a:fld>
            <a:endParaRPr lang="cs-CZ"/>
          </a:p>
        </p:txBody>
      </p:sp>
      <p:sp>
        <p:nvSpPr>
          <p:cNvPr id="5" name="Zástupný symbol pro zápatí 4">
            <a:extLst>
              <a:ext uri="{FF2B5EF4-FFF2-40B4-BE49-F238E27FC236}">
                <a16:creationId xmlns:a16="http://schemas.microsoft.com/office/drawing/2014/main" id="{50D7DFD5-5303-581B-D41B-F9EDD75F88D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cs-CZ"/>
          </a:p>
        </p:txBody>
      </p:sp>
      <p:sp>
        <p:nvSpPr>
          <p:cNvPr id="6" name="Zástupný symbol pro číslo snímku 5">
            <a:extLst>
              <a:ext uri="{FF2B5EF4-FFF2-40B4-BE49-F238E27FC236}">
                <a16:creationId xmlns:a16="http://schemas.microsoft.com/office/drawing/2014/main" id="{34ED6BF1-8EAA-A0ED-2AFA-7B956BB87E7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6C627BED-57AA-4A77-B868-460CCD868FA9}" type="slidenum">
              <a:rPr lang="cs-CZ" smtClean="0"/>
              <a:t>‹#›</a:t>
            </a:fld>
            <a:endParaRPr lang="cs-CZ"/>
          </a:p>
        </p:txBody>
      </p:sp>
    </p:spTree>
    <p:extLst>
      <p:ext uri="{BB962C8B-B14F-4D97-AF65-F5344CB8AC3E}">
        <p14:creationId xmlns:p14="http://schemas.microsoft.com/office/powerpoint/2010/main" val="187975764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5.sv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60.png"/><Relationship Id="rId5" Type="http://schemas.openxmlformats.org/officeDocument/2006/relationships/image" Target="../media/image56.png"/><Relationship Id="rId4" Type="http://schemas.openxmlformats.org/officeDocument/2006/relationships/image" Target="../media/image59.png"/></Relationships>
</file>

<file path=ppt/slides/_rels/slide11.xml.rels><?xml version="1.0" encoding="UTF-8" standalone="yes"?>
<Relationships xmlns="http://schemas.openxmlformats.org/package/2006/relationships"><Relationship Id="rId13" Type="http://schemas.microsoft.com/office/2007/relationships/hdphoto" Target="../media/hdphoto5.wdp"/><Relationship Id="rId18" Type="http://schemas.openxmlformats.org/officeDocument/2006/relationships/image" Target="../media/image18.png"/><Relationship Id="rId26" Type="http://schemas.openxmlformats.org/officeDocument/2006/relationships/image" Target="../media/image22.png"/><Relationship Id="rId3" Type="http://schemas.openxmlformats.org/officeDocument/2006/relationships/image" Target="../media/image61.jpeg"/><Relationship Id="rId21" Type="http://schemas.microsoft.com/office/2007/relationships/hdphoto" Target="../media/hdphoto9.wdp"/><Relationship Id="rId7" Type="http://schemas.microsoft.com/office/2007/relationships/hdphoto" Target="../media/hdphoto2.wdp"/><Relationship Id="rId12" Type="http://schemas.openxmlformats.org/officeDocument/2006/relationships/image" Target="../media/image15.png"/><Relationship Id="rId17" Type="http://schemas.microsoft.com/office/2007/relationships/hdphoto" Target="../media/hdphoto7.wdp"/><Relationship Id="rId25" Type="http://schemas.microsoft.com/office/2007/relationships/hdphoto" Target="../media/hdphoto11.wdp"/><Relationship Id="rId33" Type="http://schemas.openxmlformats.org/officeDocument/2006/relationships/chart" Target="../charts/chart2.xml"/><Relationship Id="rId2" Type="http://schemas.openxmlformats.org/officeDocument/2006/relationships/notesSlide" Target="../notesSlides/notesSlide10.xml"/><Relationship Id="rId16" Type="http://schemas.openxmlformats.org/officeDocument/2006/relationships/image" Target="../media/image17.png"/><Relationship Id="rId20" Type="http://schemas.openxmlformats.org/officeDocument/2006/relationships/image" Target="../media/image19.png"/><Relationship Id="rId29" Type="http://schemas.microsoft.com/office/2007/relationships/hdphoto" Target="../media/hdphoto13.wdp"/><Relationship Id="rId1" Type="http://schemas.openxmlformats.org/officeDocument/2006/relationships/slideLayout" Target="../slideLayouts/slideLayout1.xml"/><Relationship Id="rId6" Type="http://schemas.openxmlformats.org/officeDocument/2006/relationships/image" Target="../media/image12.png"/><Relationship Id="rId11" Type="http://schemas.microsoft.com/office/2007/relationships/hdphoto" Target="../media/hdphoto4.wdp"/><Relationship Id="rId24" Type="http://schemas.openxmlformats.org/officeDocument/2006/relationships/image" Target="../media/image21.png"/><Relationship Id="rId32" Type="http://schemas.openxmlformats.org/officeDocument/2006/relationships/chart" Target="../charts/chart1.xml"/><Relationship Id="rId5" Type="http://schemas.microsoft.com/office/2007/relationships/hdphoto" Target="../media/hdphoto1.wdp"/><Relationship Id="rId15" Type="http://schemas.microsoft.com/office/2007/relationships/hdphoto" Target="../media/hdphoto6.wdp"/><Relationship Id="rId23" Type="http://schemas.microsoft.com/office/2007/relationships/hdphoto" Target="../media/hdphoto10.wdp"/><Relationship Id="rId28" Type="http://schemas.openxmlformats.org/officeDocument/2006/relationships/image" Target="../media/image23.png"/><Relationship Id="rId10" Type="http://schemas.openxmlformats.org/officeDocument/2006/relationships/image" Target="../media/image14.png"/><Relationship Id="rId19" Type="http://schemas.microsoft.com/office/2007/relationships/hdphoto" Target="../media/hdphoto8.wdp"/><Relationship Id="rId31" Type="http://schemas.microsoft.com/office/2007/relationships/hdphoto" Target="../media/hdphoto14.wdp"/><Relationship Id="rId4" Type="http://schemas.openxmlformats.org/officeDocument/2006/relationships/image" Target="../media/image11.png"/><Relationship Id="rId9" Type="http://schemas.microsoft.com/office/2007/relationships/hdphoto" Target="../media/hdphoto3.wdp"/><Relationship Id="rId14" Type="http://schemas.openxmlformats.org/officeDocument/2006/relationships/image" Target="../media/image16.png"/><Relationship Id="rId22" Type="http://schemas.openxmlformats.org/officeDocument/2006/relationships/image" Target="../media/image20.png"/><Relationship Id="rId27" Type="http://schemas.microsoft.com/office/2007/relationships/hdphoto" Target="../media/hdphoto12.wdp"/><Relationship Id="rId30" Type="http://schemas.openxmlformats.org/officeDocument/2006/relationships/image" Target="../media/image24.png"/><Relationship Id="rId8"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62.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8" Type="http://schemas.openxmlformats.org/officeDocument/2006/relationships/image" Target="../media/image67.png"/><Relationship Id="rId13" Type="http://schemas.openxmlformats.org/officeDocument/2006/relationships/image" Target="../media/image72.svg"/><Relationship Id="rId3" Type="http://schemas.openxmlformats.org/officeDocument/2006/relationships/image" Target="../media/image56.png"/><Relationship Id="rId7" Type="http://schemas.openxmlformats.org/officeDocument/2006/relationships/image" Target="../media/image66.svg"/><Relationship Id="rId12" Type="http://schemas.openxmlformats.org/officeDocument/2006/relationships/image" Target="../media/image71.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65.png"/><Relationship Id="rId11" Type="http://schemas.openxmlformats.org/officeDocument/2006/relationships/image" Target="../media/image70.png"/><Relationship Id="rId5" Type="http://schemas.openxmlformats.org/officeDocument/2006/relationships/image" Target="../media/image64.svg"/><Relationship Id="rId10" Type="http://schemas.openxmlformats.org/officeDocument/2006/relationships/image" Target="../media/image69.png"/><Relationship Id="rId4" Type="http://schemas.openxmlformats.org/officeDocument/2006/relationships/image" Target="../media/image63.png"/><Relationship Id="rId9" Type="http://schemas.openxmlformats.org/officeDocument/2006/relationships/image" Target="../media/image68.svg"/><Relationship Id="rId14" Type="http://schemas.openxmlformats.org/officeDocument/2006/relationships/image" Target="../media/image57.png"/></Relationships>
</file>

<file path=ppt/slides/_rels/slide14.xml.rels><?xml version="1.0" encoding="UTF-8" standalone="yes"?>
<Relationships xmlns="http://schemas.openxmlformats.org/package/2006/relationships"><Relationship Id="rId8" Type="http://schemas.openxmlformats.org/officeDocument/2006/relationships/image" Target="../media/image70.png"/><Relationship Id="rId3" Type="http://schemas.openxmlformats.org/officeDocument/2006/relationships/image" Target="../media/image73.jpeg"/><Relationship Id="rId7" Type="http://schemas.openxmlformats.org/officeDocument/2006/relationships/image" Target="../media/image69.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76.png"/><Relationship Id="rId11" Type="http://schemas.openxmlformats.org/officeDocument/2006/relationships/image" Target="../media/image57.png"/><Relationship Id="rId5" Type="http://schemas.openxmlformats.org/officeDocument/2006/relationships/image" Target="../media/image75.png"/><Relationship Id="rId10" Type="http://schemas.openxmlformats.org/officeDocument/2006/relationships/image" Target="../media/image72.svg"/><Relationship Id="rId4" Type="http://schemas.openxmlformats.org/officeDocument/2006/relationships/image" Target="../media/image74.jpeg"/><Relationship Id="rId9" Type="http://schemas.openxmlformats.org/officeDocument/2006/relationships/image" Target="../media/image71.png"/></Relationships>
</file>

<file path=ppt/slides/_rels/slide15.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77.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56.png"/><Relationship Id="rId7" Type="http://schemas.openxmlformats.org/officeDocument/2006/relationships/image" Target="../media/image57.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72.svg"/><Relationship Id="rId5" Type="http://schemas.openxmlformats.org/officeDocument/2006/relationships/image" Target="../media/image71.png"/><Relationship Id="rId4" Type="http://schemas.openxmlformats.org/officeDocument/2006/relationships/image" Target="../media/image69.png"/></Relationships>
</file>

<file path=ppt/slides/_rels/slide17.xml.rels><?xml version="1.0" encoding="UTF-8" standalone="yes"?>
<Relationships xmlns="http://schemas.openxmlformats.org/package/2006/relationships"><Relationship Id="rId3" Type="http://schemas.openxmlformats.org/officeDocument/2006/relationships/image" Target="../media/image56.png"/><Relationship Id="rId7" Type="http://schemas.openxmlformats.org/officeDocument/2006/relationships/image" Target="../media/image57.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72.svg"/><Relationship Id="rId5" Type="http://schemas.openxmlformats.org/officeDocument/2006/relationships/image" Target="../media/image71.png"/><Relationship Id="rId4" Type="http://schemas.openxmlformats.org/officeDocument/2006/relationships/image" Target="../media/image69.png"/></Relationships>
</file>

<file path=ppt/slides/_rels/slide18.xml.rels><?xml version="1.0" encoding="UTF-8" standalone="yes"?>
<Relationships xmlns="http://schemas.openxmlformats.org/package/2006/relationships"><Relationship Id="rId3" Type="http://schemas.openxmlformats.org/officeDocument/2006/relationships/image" Target="../media/image56.png"/><Relationship Id="rId7" Type="http://schemas.openxmlformats.org/officeDocument/2006/relationships/image" Target="../media/image57.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72.svg"/><Relationship Id="rId5" Type="http://schemas.openxmlformats.org/officeDocument/2006/relationships/image" Target="../media/image71.png"/><Relationship Id="rId4" Type="http://schemas.openxmlformats.org/officeDocument/2006/relationships/image" Target="../media/image69.png"/></Relationships>
</file>

<file path=ppt/slides/_rels/slide19.xml.rels><?xml version="1.0" encoding="UTF-8" standalone="yes"?>
<Relationships xmlns="http://schemas.openxmlformats.org/package/2006/relationships"><Relationship Id="rId3" Type="http://schemas.openxmlformats.org/officeDocument/2006/relationships/image" Target="../media/image56.png"/><Relationship Id="rId7" Type="http://schemas.openxmlformats.org/officeDocument/2006/relationships/image" Target="../media/image57.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72.svg"/><Relationship Id="rId5" Type="http://schemas.openxmlformats.org/officeDocument/2006/relationships/image" Target="../media/image71.png"/><Relationship Id="rId4" Type="http://schemas.openxmlformats.org/officeDocument/2006/relationships/image" Target="../media/image69.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hyperlink" Target="http://www.studyin.cz/" TargetMode="External"/><Relationship Id="rId4" Type="http://schemas.openxmlformats.org/officeDocument/2006/relationships/image" Target="../media/image8.png"/></Relationships>
</file>

<file path=ppt/slides/_rels/slide2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79.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3" Type="http://schemas.microsoft.com/office/2007/relationships/hdphoto" Target="../media/hdphoto5.wdp"/><Relationship Id="rId18" Type="http://schemas.openxmlformats.org/officeDocument/2006/relationships/image" Target="../media/image18.png"/><Relationship Id="rId26" Type="http://schemas.openxmlformats.org/officeDocument/2006/relationships/image" Target="../media/image22.png"/><Relationship Id="rId3" Type="http://schemas.openxmlformats.org/officeDocument/2006/relationships/image" Target="../media/image80.jpeg"/><Relationship Id="rId21" Type="http://schemas.microsoft.com/office/2007/relationships/hdphoto" Target="../media/hdphoto9.wdp"/><Relationship Id="rId34" Type="http://schemas.openxmlformats.org/officeDocument/2006/relationships/image" Target="../media/image37.png"/><Relationship Id="rId7" Type="http://schemas.microsoft.com/office/2007/relationships/hdphoto" Target="../media/hdphoto2.wdp"/><Relationship Id="rId12" Type="http://schemas.openxmlformats.org/officeDocument/2006/relationships/image" Target="../media/image15.png"/><Relationship Id="rId17" Type="http://schemas.microsoft.com/office/2007/relationships/hdphoto" Target="../media/hdphoto7.wdp"/><Relationship Id="rId25" Type="http://schemas.microsoft.com/office/2007/relationships/hdphoto" Target="../media/hdphoto11.wdp"/><Relationship Id="rId33" Type="http://schemas.openxmlformats.org/officeDocument/2006/relationships/image" Target="../media/image69.png"/><Relationship Id="rId2" Type="http://schemas.openxmlformats.org/officeDocument/2006/relationships/notesSlide" Target="../notesSlides/notesSlide18.xml"/><Relationship Id="rId16" Type="http://schemas.openxmlformats.org/officeDocument/2006/relationships/image" Target="../media/image17.png"/><Relationship Id="rId20" Type="http://schemas.openxmlformats.org/officeDocument/2006/relationships/image" Target="../media/image19.png"/><Relationship Id="rId29" Type="http://schemas.microsoft.com/office/2007/relationships/hdphoto" Target="../media/hdphoto13.wdp"/><Relationship Id="rId1" Type="http://schemas.openxmlformats.org/officeDocument/2006/relationships/slideLayout" Target="../slideLayouts/slideLayout1.xml"/><Relationship Id="rId6" Type="http://schemas.openxmlformats.org/officeDocument/2006/relationships/image" Target="../media/image12.png"/><Relationship Id="rId11" Type="http://schemas.microsoft.com/office/2007/relationships/hdphoto" Target="../media/hdphoto4.wdp"/><Relationship Id="rId24" Type="http://schemas.openxmlformats.org/officeDocument/2006/relationships/image" Target="../media/image21.png"/><Relationship Id="rId32" Type="http://schemas.openxmlformats.org/officeDocument/2006/relationships/image" Target="../media/image81.png"/><Relationship Id="rId5" Type="http://schemas.microsoft.com/office/2007/relationships/hdphoto" Target="../media/hdphoto1.wdp"/><Relationship Id="rId15" Type="http://schemas.microsoft.com/office/2007/relationships/hdphoto" Target="../media/hdphoto6.wdp"/><Relationship Id="rId23" Type="http://schemas.microsoft.com/office/2007/relationships/hdphoto" Target="../media/hdphoto10.wdp"/><Relationship Id="rId28" Type="http://schemas.openxmlformats.org/officeDocument/2006/relationships/image" Target="../media/image23.png"/><Relationship Id="rId10" Type="http://schemas.openxmlformats.org/officeDocument/2006/relationships/image" Target="../media/image14.png"/><Relationship Id="rId19" Type="http://schemas.microsoft.com/office/2007/relationships/hdphoto" Target="../media/hdphoto8.wdp"/><Relationship Id="rId31" Type="http://schemas.microsoft.com/office/2007/relationships/hdphoto" Target="../media/hdphoto14.wdp"/><Relationship Id="rId4" Type="http://schemas.openxmlformats.org/officeDocument/2006/relationships/image" Target="../media/image11.png"/><Relationship Id="rId9" Type="http://schemas.microsoft.com/office/2007/relationships/hdphoto" Target="../media/hdphoto3.wdp"/><Relationship Id="rId14" Type="http://schemas.openxmlformats.org/officeDocument/2006/relationships/image" Target="../media/image16.png"/><Relationship Id="rId22" Type="http://schemas.openxmlformats.org/officeDocument/2006/relationships/image" Target="../media/image20.png"/><Relationship Id="rId27" Type="http://schemas.microsoft.com/office/2007/relationships/hdphoto" Target="../media/hdphoto12.wdp"/><Relationship Id="rId30" Type="http://schemas.openxmlformats.org/officeDocument/2006/relationships/image" Target="../media/image24.png"/><Relationship Id="rId8" Type="http://schemas.openxmlformats.org/officeDocument/2006/relationships/image" Target="../media/image13.png"/></Relationships>
</file>

<file path=ppt/slides/_rels/slide2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82.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83.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8" Type="http://schemas.openxmlformats.org/officeDocument/2006/relationships/image" Target="../media/image87.png"/><Relationship Id="rId3" Type="http://schemas.openxmlformats.org/officeDocument/2006/relationships/image" Target="../media/image84.jpeg"/><Relationship Id="rId7" Type="http://schemas.openxmlformats.org/officeDocument/2006/relationships/image" Target="../media/image86.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85.png"/><Relationship Id="rId5" Type="http://schemas.openxmlformats.org/officeDocument/2006/relationships/image" Target="../media/image37.png"/><Relationship Id="rId4" Type="http://schemas.openxmlformats.org/officeDocument/2006/relationships/image" Target="../media/image8.png"/><Relationship Id="rId9" Type="http://schemas.openxmlformats.org/officeDocument/2006/relationships/image" Target="../media/image88.png"/></Relationships>
</file>

<file path=ppt/slides/_rels/slide26.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image" Target="../media/image89.png"/><Relationship Id="rId7" Type="http://schemas.openxmlformats.org/officeDocument/2006/relationships/image" Target="../media/image72.sv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71.png"/><Relationship Id="rId5" Type="http://schemas.openxmlformats.org/officeDocument/2006/relationships/image" Target="../media/image91.png"/><Relationship Id="rId10" Type="http://schemas.openxmlformats.org/officeDocument/2006/relationships/image" Target="../media/image92.png"/><Relationship Id="rId4" Type="http://schemas.openxmlformats.org/officeDocument/2006/relationships/image" Target="../media/image90.png"/><Relationship Id="rId9" Type="http://schemas.openxmlformats.org/officeDocument/2006/relationships/image" Target="../media/image69.png"/></Relationships>
</file>

<file path=ppt/slides/_rels/slide27.xml.rels><?xml version="1.0" encoding="UTF-8" standalone="yes"?>
<Relationships xmlns="http://schemas.openxmlformats.org/package/2006/relationships"><Relationship Id="rId8" Type="http://schemas.openxmlformats.org/officeDocument/2006/relationships/image" Target="../media/image69.png"/><Relationship Id="rId3" Type="http://schemas.openxmlformats.org/officeDocument/2006/relationships/image" Target="../media/image71.png"/><Relationship Id="rId7" Type="http://schemas.openxmlformats.org/officeDocument/2006/relationships/image" Target="../media/image94.pn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93.png"/><Relationship Id="rId5" Type="http://schemas.openxmlformats.org/officeDocument/2006/relationships/image" Target="../media/image57.png"/><Relationship Id="rId4" Type="http://schemas.openxmlformats.org/officeDocument/2006/relationships/image" Target="../media/image72.svg"/><Relationship Id="rId9" Type="http://schemas.openxmlformats.org/officeDocument/2006/relationships/image" Target="../media/image92.png"/></Relationships>
</file>

<file path=ppt/slides/_rels/slide28.xml.rels><?xml version="1.0" encoding="UTF-8" standalone="yes"?>
<Relationships xmlns="http://schemas.openxmlformats.org/package/2006/relationships"><Relationship Id="rId8" Type="http://schemas.openxmlformats.org/officeDocument/2006/relationships/hyperlink" Target="https://www.facebook.com/studyincz" TargetMode="External"/><Relationship Id="rId13" Type="http://schemas.openxmlformats.org/officeDocument/2006/relationships/image" Target="../media/image100.png"/><Relationship Id="rId18" Type="http://schemas.openxmlformats.org/officeDocument/2006/relationships/image" Target="../media/image102.png"/><Relationship Id="rId3" Type="http://schemas.openxmlformats.org/officeDocument/2006/relationships/image" Target="../media/image57.png"/><Relationship Id="rId7" Type="http://schemas.openxmlformats.org/officeDocument/2006/relationships/image" Target="../media/image97.png"/><Relationship Id="rId12" Type="http://schemas.openxmlformats.org/officeDocument/2006/relationships/hyperlink" Target="https://www.youtube.com/@studyinczechia" TargetMode="External"/><Relationship Id="rId17" Type="http://schemas.openxmlformats.org/officeDocument/2006/relationships/image" Target="../media/image8.png"/><Relationship Id="rId2" Type="http://schemas.openxmlformats.org/officeDocument/2006/relationships/notesSlide" Target="../notesSlides/notesSlide22.xml"/><Relationship Id="rId16" Type="http://schemas.openxmlformats.org/officeDocument/2006/relationships/hyperlink" Target="https://www.linkedin.com/company/66239496/admin/feed/posts/" TargetMode="External"/><Relationship Id="rId1" Type="http://schemas.openxmlformats.org/officeDocument/2006/relationships/slideLayout" Target="../slideLayouts/slideLayout7.xml"/><Relationship Id="rId6" Type="http://schemas.openxmlformats.org/officeDocument/2006/relationships/image" Target="../media/image96.png"/><Relationship Id="rId11" Type="http://schemas.openxmlformats.org/officeDocument/2006/relationships/image" Target="../media/image99.png"/><Relationship Id="rId5" Type="http://schemas.openxmlformats.org/officeDocument/2006/relationships/image" Target="../media/image2.png"/><Relationship Id="rId15" Type="http://schemas.openxmlformats.org/officeDocument/2006/relationships/hyperlink" Target="https://www.facebook.com/CzechiaAlumni" TargetMode="External"/><Relationship Id="rId10" Type="http://schemas.openxmlformats.org/officeDocument/2006/relationships/hyperlink" Target="https://www.instagram.com/studyinczechia" TargetMode="External"/><Relationship Id="rId4" Type="http://schemas.openxmlformats.org/officeDocument/2006/relationships/image" Target="../media/image95.png"/><Relationship Id="rId9" Type="http://schemas.openxmlformats.org/officeDocument/2006/relationships/image" Target="../media/image98.png"/><Relationship Id="rId14" Type="http://schemas.openxmlformats.org/officeDocument/2006/relationships/image" Target="../media/image101.png"/></Relationships>
</file>

<file path=ppt/slides/_rels/slide29.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23.xml"/><Relationship Id="rId1" Type="http://schemas.openxmlformats.org/officeDocument/2006/relationships/slideLayout" Target="../slideLayouts/slideLayout7.xml"/><Relationship Id="rId5" Type="http://schemas.openxmlformats.org/officeDocument/2006/relationships/image" Target="../media/image96.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13" Type="http://schemas.microsoft.com/office/2007/relationships/hdphoto" Target="../media/hdphoto5.wdp"/><Relationship Id="rId18" Type="http://schemas.openxmlformats.org/officeDocument/2006/relationships/image" Target="../media/image18.png"/><Relationship Id="rId26" Type="http://schemas.openxmlformats.org/officeDocument/2006/relationships/image" Target="../media/image22.png"/><Relationship Id="rId39" Type="http://schemas.openxmlformats.org/officeDocument/2006/relationships/image" Target="../media/image32.svg"/><Relationship Id="rId21" Type="http://schemas.microsoft.com/office/2007/relationships/hdphoto" Target="../media/hdphoto9.wdp"/><Relationship Id="rId34" Type="http://schemas.openxmlformats.org/officeDocument/2006/relationships/image" Target="../media/image27.png"/><Relationship Id="rId42" Type="http://schemas.openxmlformats.org/officeDocument/2006/relationships/image" Target="../media/image35.png"/><Relationship Id="rId7" Type="http://schemas.microsoft.com/office/2007/relationships/hdphoto" Target="../media/hdphoto2.wdp"/><Relationship Id="rId2" Type="http://schemas.openxmlformats.org/officeDocument/2006/relationships/notesSlide" Target="../notesSlides/notesSlide3.xml"/><Relationship Id="rId16" Type="http://schemas.openxmlformats.org/officeDocument/2006/relationships/image" Target="../media/image17.png"/><Relationship Id="rId29" Type="http://schemas.microsoft.com/office/2007/relationships/hdphoto" Target="../media/hdphoto13.wdp"/><Relationship Id="rId1" Type="http://schemas.openxmlformats.org/officeDocument/2006/relationships/slideLayout" Target="../slideLayouts/slideLayout1.xml"/><Relationship Id="rId6" Type="http://schemas.openxmlformats.org/officeDocument/2006/relationships/image" Target="../media/image12.png"/><Relationship Id="rId11" Type="http://schemas.microsoft.com/office/2007/relationships/hdphoto" Target="../media/hdphoto4.wdp"/><Relationship Id="rId24" Type="http://schemas.openxmlformats.org/officeDocument/2006/relationships/image" Target="../media/image21.png"/><Relationship Id="rId32" Type="http://schemas.openxmlformats.org/officeDocument/2006/relationships/image" Target="../media/image25.png"/><Relationship Id="rId37" Type="http://schemas.openxmlformats.org/officeDocument/2006/relationships/image" Target="../media/image30.svg"/><Relationship Id="rId40" Type="http://schemas.openxmlformats.org/officeDocument/2006/relationships/image" Target="../media/image33.png"/><Relationship Id="rId45" Type="http://schemas.openxmlformats.org/officeDocument/2006/relationships/image" Target="../media/image8.png"/><Relationship Id="rId5" Type="http://schemas.microsoft.com/office/2007/relationships/hdphoto" Target="../media/hdphoto1.wdp"/><Relationship Id="rId15" Type="http://schemas.microsoft.com/office/2007/relationships/hdphoto" Target="../media/hdphoto6.wdp"/><Relationship Id="rId23" Type="http://schemas.microsoft.com/office/2007/relationships/hdphoto" Target="../media/hdphoto10.wdp"/><Relationship Id="rId28" Type="http://schemas.openxmlformats.org/officeDocument/2006/relationships/image" Target="../media/image23.png"/><Relationship Id="rId36" Type="http://schemas.openxmlformats.org/officeDocument/2006/relationships/image" Target="../media/image29.png"/><Relationship Id="rId10" Type="http://schemas.openxmlformats.org/officeDocument/2006/relationships/image" Target="../media/image14.png"/><Relationship Id="rId19" Type="http://schemas.microsoft.com/office/2007/relationships/hdphoto" Target="../media/hdphoto8.wdp"/><Relationship Id="rId31" Type="http://schemas.microsoft.com/office/2007/relationships/hdphoto" Target="../media/hdphoto14.wdp"/><Relationship Id="rId44" Type="http://schemas.openxmlformats.org/officeDocument/2006/relationships/image" Target="../media/image2.png"/><Relationship Id="rId4" Type="http://schemas.openxmlformats.org/officeDocument/2006/relationships/image" Target="../media/image11.png"/><Relationship Id="rId9" Type="http://schemas.microsoft.com/office/2007/relationships/hdphoto" Target="../media/hdphoto3.wdp"/><Relationship Id="rId14" Type="http://schemas.openxmlformats.org/officeDocument/2006/relationships/image" Target="../media/image16.png"/><Relationship Id="rId22" Type="http://schemas.openxmlformats.org/officeDocument/2006/relationships/image" Target="../media/image20.png"/><Relationship Id="rId27" Type="http://schemas.microsoft.com/office/2007/relationships/hdphoto" Target="../media/hdphoto12.wdp"/><Relationship Id="rId30" Type="http://schemas.openxmlformats.org/officeDocument/2006/relationships/image" Target="../media/image24.png"/><Relationship Id="rId35" Type="http://schemas.openxmlformats.org/officeDocument/2006/relationships/image" Target="../media/image28.svg"/><Relationship Id="rId43" Type="http://schemas.openxmlformats.org/officeDocument/2006/relationships/image" Target="../media/image36.svg"/><Relationship Id="rId8" Type="http://schemas.openxmlformats.org/officeDocument/2006/relationships/image" Target="../media/image13.png"/><Relationship Id="rId3" Type="http://schemas.openxmlformats.org/officeDocument/2006/relationships/image" Target="../media/image10.jpeg"/><Relationship Id="rId12" Type="http://schemas.openxmlformats.org/officeDocument/2006/relationships/image" Target="../media/image15.png"/><Relationship Id="rId17" Type="http://schemas.microsoft.com/office/2007/relationships/hdphoto" Target="../media/hdphoto7.wdp"/><Relationship Id="rId25" Type="http://schemas.microsoft.com/office/2007/relationships/hdphoto" Target="../media/hdphoto11.wdp"/><Relationship Id="rId33" Type="http://schemas.openxmlformats.org/officeDocument/2006/relationships/image" Target="../media/image26.svg"/><Relationship Id="rId38" Type="http://schemas.openxmlformats.org/officeDocument/2006/relationships/image" Target="../media/image31.png"/><Relationship Id="rId46" Type="http://schemas.openxmlformats.org/officeDocument/2006/relationships/image" Target="../media/image37.png"/><Relationship Id="rId20" Type="http://schemas.openxmlformats.org/officeDocument/2006/relationships/image" Target="../media/image19.png"/><Relationship Id="rId41" Type="http://schemas.openxmlformats.org/officeDocument/2006/relationships/image" Target="../media/image34.svg"/></Relationships>
</file>

<file path=ppt/slides/_rels/slide4.xml.rels><?xml version="1.0" encoding="UTF-8" standalone="yes"?>
<Relationships xmlns="http://schemas.openxmlformats.org/package/2006/relationships"><Relationship Id="rId8" Type="http://schemas.openxmlformats.org/officeDocument/2006/relationships/customXml" Target="../ink/ink3.xml"/><Relationship Id="rId3" Type="http://schemas.openxmlformats.org/officeDocument/2006/relationships/image" Target="../media/image39.png"/><Relationship Id="rId7" Type="http://schemas.openxmlformats.org/officeDocument/2006/relationships/image" Target="../media/image41.png"/><Relationship Id="rId2" Type="http://schemas.openxmlformats.org/officeDocument/2006/relationships/image" Target="../media/image38.jpeg"/><Relationship Id="rId1" Type="http://schemas.openxmlformats.org/officeDocument/2006/relationships/slideLayout" Target="../slideLayouts/slideLayout7.xml"/><Relationship Id="rId6" Type="http://schemas.openxmlformats.org/officeDocument/2006/relationships/customXml" Target="../ink/ink2.xml"/><Relationship Id="rId11" Type="http://schemas.openxmlformats.org/officeDocument/2006/relationships/image" Target="../media/image43.png"/><Relationship Id="rId5" Type="http://schemas.openxmlformats.org/officeDocument/2006/relationships/image" Target="../media/image40.png"/><Relationship Id="rId10" Type="http://schemas.openxmlformats.org/officeDocument/2006/relationships/image" Target="../media/image42.png"/><Relationship Id="rId4" Type="http://schemas.openxmlformats.org/officeDocument/2006/relationships/customXml" Target="../ink/ink1.xml"/><Relationship Id="rId9" Type="http://schemas.openxmlformats.org/officeDocument/2006/relationships/customXml" Target="../ink/ink4.xml"/></Relationships>
</file>

<file path=ppt/slides/_rels/slide5.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37.png"/><Relationship Id="rId5" Type="http://schemas.openxmlformats.org/officeDocument/2006/relationships/image" Target="../media/image2.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3" Type="http://schemas.openxmlformats.org/officeDocument/2006/relationships/image" Target="../media/image16.png"/><Relationship Id="rId18" Type="http://schemas.microsoft.com/office/2007/relationships/hdphoto" Target="../media/hdphoto8.wdp"/><Relationship Id="rId26" Type="http://schemas.microsoft.com/office/2007/relationships/hdphoto" Target="../media/hdphoto12.wdp"/><Relationship Id="rId39" Type="http://schemas.openxmlformats.org/officeDocument/2006/relationships/image" Target="../media/image54.png"/><Relationship Id="rId21" Type="http://schemas.openxmlformats.org/officeDocument/2006/relationships/image" Target="../media/image20.png"/><Relationship Id="rId34" Type="http://schemas.openxmlformats.org/officeDocument/2006/relationships/image" Target="../media/image49.svg"/><Relationship Id="rId42" Type="http://schemas.openxmlformats.org/officeDocument/2006/relationships/image" Target="../media/image57.png"/><Relationship Id="rId7" Type="http://schemas.openxmlformats.org/officeDocument/2006/relationships/image" Target="../media/image13.png"/><Relationship Id="rId2" Type="http://schemas.openxmlformats.org/officeDocument/2006/relationships/notesSlide" Target="../notesSlides/notesSlide6.xml"/><Relationship Id="rId16" Type="http://schemas.microsoft.com/office/2007/relationships/hdphoto" Target="../media/hdphoto7.wdp"/><Relationship Id="rId20" Type="http://schemas.microsoft.com/office/2007/relationships/hdphoto" Target="../media/hdphoto9.wdp"/><Relationship Id="rId29" Type="http://schemas.openxmlformats.org/officeDocument/2006/relationships/image" Target="../media/image24.png"/><Relationship Id="rId41" Type="http://schemas.openxmlformats.org/officeDocument/2006/relationships/image" Target="../media/image56.png"/><Relationship Id="rId1" Type="http://schemas.openxmlformats.org/officeDocument/2006/relationships/slideLayout" Target="../slideLayouts/slideLayout1.xml"/><Relationship Id="rId6" Type="http://schemas.microsoft.com/office/2007/relationships/hdphoto" Target="../media/hdphoto2.wdp"/><Relationship Id="rId11" Type="http://schemas.openxmlformats.org/officeDocument/2006/relationships/image" Target="../media/image15.png"/><Relationship Id="rId24" Type="http://schemas.microsoft.com/office/2007/relationships/hdphoto" Target="../media/hdphoto11.wdp"/><Relationship Id="rId32" Type="http://schemas.openxmlformats.org/officeDocument/2006/relationships/image" Target="../media/image47.svg"/><Relationship Id="rId37" Type="http://schemas.openxmlformats.org/officeDocument/2006/relationships/image" Target="../media/image52.png"/><Relationship Id="rId40" Type="http://schemas.openxmlformats.org/officeDocument/2006/relationships/image" Target="../media/image55.svg"/><Relationship Id="rId5" Type="http://schemas.openxmlformats.org/officeDocument/2006/relationships/image" Target="../media/image12.png"/><Relationship Id="rId15" Type="http://schemas.openxmlformats.org/officeDocument/2006/relationships/image" Target="../media/image17.png"/><Relationship Id="rId23" Type="http://schemas.openxmlformats.org/officeDocument/2006/relationships/image" Target="../media/image21.png"/><Relationship Id="rId28" Type="http://schemas.microsoft.com/office/2007/relationships/hdphoto" Target="../media/hdphoto13.wdp"/><Relationship Id="rId36" Type="http://schemas.openxmlformats.org/officeDocument/2006/relationships/image" Target="../media/image51.svg"/><Relationship Id="rId10" Type="http://schemas.microsoft.com/office/2007/relationships/hdphoto" Target="../media/hdphoto4.wdp"/><Relationship Id="rId19" Type="http://schemas.openxmlformats.org/officeDocument/2006/relationships/image" Target="../media/image19.png"/><Relationship Id="rId31" Type="http://schemas.openxmlformats.org/officeDocument/2006/relationships/image" Target="../media/image46.png"/><Relationship Id="rId4" Type="http://schemas.microsoft.com/office/2007/relationships/hdphoto" Target="../media/hdphoto1.wdp"/><Relationship Id="rId9" Type="http://schemas.openxmlformats.org/officeDocument/2006/relationships/image" Target="../media/image14.png"/><Relationship Id="rId14" Type="http://schemas.microsoft.com/office/2007/relationships/hdphoto" Target="../media/hdphoto6.wdp"/><Relationship Id="rId22" Type="http://schemas.microsoft.com/office/2007/relationships/hdphoto" Target="../media/hdphoto10.wdp"/><Relationship Id="rId27" Type="http://schemas.openxmlformats.org/officeDocument/2006/relationships/image" Target="../media/image23.png"/><Relationship Id="rId30" Type="http://schemas.microsoft.com/office/2007/relationships/hdphoto" Target="../media/hdphoto14.wdp"/><Relationship Id="rId35" Type="http://schemas.openxmlformats.org/officeDocument/2006/relationships/image" Target="../media/image50.png"/><Relationship Id="rId8" Type="http://schemas.microsoft.com/office/2007/relationships/hdphoto" Target="../media/hdphoto3.wdp"/><Relationship Id="rId3" Type="http://schemas.openxmlformats.org/officeDocument/2006/relationships/image" Target="../media/image11.png"/><Relationship Id="rId12" Type="http://schemas.microsoft.com/office/2007/relationships/hdphoto" Target="../media/hdphoto5.wdp"/><Relationship Id="rId17" Type="http://schemas.openxmlformats.org/officeDocument/2006/relationships/image" Target="../media/image18.png"/><Relationship Id="rId25" Type="http://schemas.openxmlformats.org/officeDocument/2006/relationships/image" Target="../media/image22.png"/><Relationship Id="rId33" Type="http://schemas.openxmlformats.org/officeDocument/2006/relationships/image" Target="../media/image48.png"/><Relationship Id="rId38" Type="http://schemas.openxmlformats.org/officeDocument/2006/relationships/image" Target="../media/image53.svg"/></Relationships>
</file>

<file path=ppt/slides/_rels/slide8.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13" Type="http://schemas.microsoft.com/office/2007/relationships/hdphoto" Target="../media/hdphoto5.wdp"/><Relationship Id="rId18" Type="http://schemas.openxmlformats.org/officeDocument/2006/relationships/image" Target="../media/image18.png"/><Relationship Id="rId26" Type="http://schemas.openxmlformats.org/officeDocument/2006/relationships/image" Target="../media/image22.png"/><Relationship Id="rId3" Type="http://schemas.openxmlformats.org/officeDocument/2006/relationships/image" Target="../media/image58.jpeg"/><Relationship Id="rId21" Type="http://schemas.microsoft.com/office/2007/relationships/hdphoto" Target="../media/hdphoto9.wdp"/><Relationship Id="rId7" Type="http://schemas.microsoft.com/office/2007/relationships/hdphoto" Target="../media/hdphoto2.wdp"/><Relationship Id="rId12" Type="http://schemas.openxmlformats.org/officeDocument/2006/relationships/image" Target="../media/image15.png"/><Relationship Id="rId17" Type="http://schemas.microsoft.com/office/2007/relationships/hdphoto" Target="../media/hdphoto7.wdp"/><Relationship Id="rId25" Type="http://schemas.microsoft.com/office/2007/relationships/hdphoto" Target="../media/hdphoto11.wdp"/><Relationship Id="rId33" Type="http://schemas.openxmlformats.org/officeDocument/2006/relationships/image" Target="../media/image8.png"/><Relationship Id="rId2" Type="http://schemas.openxmlformats.org/officeDocument/2006/relationships/notesSlide" Target="../notesSlides/notesSlide8.xml"/><Relationship Id="rId16" Type="http://schemas.openxmlformats.org/officeDocument/2006/relationships/image" Target="../media/image17.png"/><Relationship Id="rId20" Type="http://schemas.openxmlformats.org/officeDocument/2006/relationships/image" Target="../media/image19.png"/><Relationship Id="rId29" Type="http://schemas.microsoft.com/office/2007/relationships/hdphoto" Target="../media/hdphoto13.wdp"/><Relationship Id="rId1" Type="http://schemas.openxmlformats.org/officeDocument/2006/relationships/slideLayout" Target="../slideLayouts/slideLayout1.xml"/><Relationship Id="rId6" Type="http://schemas.openxmlformats.org/officeDocument/2006/relationships/image" Target="../media/image12.png"/><Relationship Id="rId11" Type="http://schemas.microsoft.com/office/2007/relationships/hdphoto" Target="../media/hdphoto4.wdp"/><Relationship Id="rId24" Type="http://schemas.openxmlformats.org/officeDocument/2006/relationships/image" Target="../media/image21.png"/><Relationship Id="rId32" Type="http://schemas.openxmlformats.org/officeDocument/2006/relationships/image" Target="../media/image9.png"/><Relationship Id="rId5" Type="http://schemas.microsoft.com/office/2007/relationships/hdphoto" Target="../media/hdphoto1.wdp"/><Relationship Id="rId15" Type="http://schemas.microsoft.com/office/2007/relationships/hdphoto" Target="../media/hdphoto6.wdp"/><Relationship Id="rId23" Type="http://schemas.microsoft.com/office/2007/relationships/hdphoto" Target="../media/hdphoto10.wdp"/><Relationship Id="rId28" Type="http://schemas.openxmlformats.org/officeDocument/2006/relationships/image" Target="../media/image23.png"/><Relationship Id="rId10" Type="http://schemas.openxmlformats.org/officeDocument/2006/relationships/image" Target="../media/image14.png"/><Relationship Id="rId19" Type="http://schemas.microsoft.com/office/2007/relationships/hdphoto" Target="../media/hdphoto8.wdp"/><Relationship Id="rId31" Type="http://schemas.microsoft.com/office/2007/relationships/hdphoto" Target="../media/hdphoto14.wdp"/><Relationship Id="rId4" Type="http://schemas.openxmlformats.org/officeDocument/2006/relationships/image" Target="../media/image11.png"/><Relationship Id="rId9" Type="http://schemas.microsoft.com/office/2007/relationships/hdphoto" Target="../media/hdphoto3.wdp"/><Relationship Id="rId14" Type="http://schemas.openxmlformats.org/officeDocument/2006/relationships/image" Target="../media/image16.png"/><Relationship Id="rId22" Type="http://schemas.openxmlformats.org/officeDocument/2006/relationships/image" Target="../media/image20.png"/><Relationship Id="rId27" Type="http://schemas.microsoft.com/office/2007/relationships/hdphoto" Target="../media/hdphoto12.wdp"/><Relationship Id="rId30" Type="http://schemas.openxmlformats.org/officeDocument/2006/relationships/image" Target="../media/image24.png"/><Relationship Id="rId8"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rázek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19" y="-2930"/>
            <a:ext cx="12194569" cy="6860930"/>
          </a:xfrm>
          <a:prstGeom prst="rect">
            <a:avLst/>
          </a:prstGeom>
        </p:spPr>
      </p:pic>
      <p:sp>
        <p:nvSpPr>
          <p:cNvPr id="11" name="Obdélník 10"/>
          <p:cNvSpPr/>
          <p:nvPr/>
        </p:nvSpPr>
        <p:spPr>
          <a:xfrm>
            <a:off x="691660" y="642586"/>
            <a:ext cx="4860733" cy="477054"/>
          </a:xfrm>
          <a:prstGeom prst="rect">
            <a:avLst/>
          </a:prstGeom>
        </p:spPr>
        <p:txBody>
          <a:bodyPr wrap="square" lIns="91440" tIns="45720" rIns="91440" bIns="45720" anchor="t">
            <a:spAutoFit/>
          </a:bodyPr>
          <a:lstStyle/>
          <a:p>
            <a:endParaRPr lang="cs-CZ" sz="2500">
              <a:solidFill>
                <a:schemeClr val="bg1"/>
              </a:solidFill>
              <a:latin typeface="Tabac Sans" panose="02000000000000000000" pitchFamily="50" charset="-18"/>
              <a:ea typeface="Tabac Sans" panose="02000000000000000000" pitchFamily="50" charset="-18"/>
              <a:cs typeface="Tabac Sans" panose="02000000000000000000" pitchFamily="50" charset="-18"/>
            </a:endParaRPr>
          </a:p>
        </p:txBody>
      </p:sp>
      <p:sp>
        <p:nvSpPr>
          <p:cNvPr id="12" name="Obdélník 11"/>
          <p:cNvSpPr/>
          <p:nvPr/>
        </p:nvSpPr>
        <p:spPr>
          <a:xfrm>
            <a:off x="701675" y="735013"/>
            <a:ext cx="4868695" cy="646331"/>
          </a:xfrm>
          <a:prstGeom prst="rect">
            <a:avLst/>
          </a:prstGeom>
        </p:spPr>
        <p:txBody>
          <a:bodyPr wrap="square" lIns="91440" tIns="45720" rIns="91440" bIns="45720" anchor="t">
            <a:spAutoFit/>
          </a:bodyPr>
          <a:lstStyle/>
          <a:p>
            <a:r>
              <a:rPr lang="cs-CZ" sz="3600">
                <a:solidFill>
                  <a:schemeClr val="bg1"/>
                </a:solidFill>
                <a:latin typeface="Tabac Sans Light" panose="02000000000000000000" pitchFamily="2" charset="-18"/>
                <a:ea typeface="Tabac Sans Light" panose="02000000000000000000" pitchFamily="2" charset="-18"/>
                <a:cs typeface="Tabac Sans Light" panose="02000000000000000000" pitchFamily="2" charset="-18"/>
              </a:rPr>
              <a:t>THINK SMART.</a:t>
            </a:r>
            <a:endParaRPr lang="cs-CZ" sz="2000">
              <a:solidFill>
                <a:schemeClr val="bg1"/>
              </a:solidFill>
              <a:latin typeface="Tabac Sans Light" panose="02000000000000000000" pitchFamily="2" charset="-18"/>
              <a:ea typeface="Tabac Sans Light" panose="02000000000000000000" pitchFamily="2" charset="-18"/>
              <a:cs typeface="Tabac Sans Light" panose="02000000000000000000" pitchFamily="2" charset="-18"/>
            </a:endParaRPr>
          </a:p>
        </p:txBody>
      </p:sp>
      <p:pic>
        <p:nvPicPr>
          <p:cNvPr id="5" name="Obrázek 4">
            <a:extLst>
              <a:ext uri="{FF2B5EF4-FFF2-40B4-BE49-F238E27FC236}">
                <a16:creationId xmlns:a16="http://schemas.microsoft.com/office/drawing/2014/main" id="{8F4826B4-7D3C-CB0B-1FF7-F5DE9E64D36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236675" y="728663"/>
            <a:ext cx="1260000" cy="1260000"/>
          </a:xfrm>
          <a:prstGeom prst="rect">
            <a:avLst/>
          </a:prstGeom>
        </p:spPr>
      </p:pic>
      <p:pic>
        <p:nvPicPr>
          <p:cNvPr id="7" name="Obrázek 6">
            <a:extLst>
              <a:ext uri="{FF2B5EF4-FFF2-40B4-BE49-F238E27FC236}">
                <a16:creationId xmlns:a16="http://schemas.microsoft.com/office/drawing/2014/main" id="{50AF4788-E771-E073-56B7-F180BB4BEB97}"/>
              </a:ext>
            </a:extLst>
          </p:cNvPr>
          <p:cNvPicPr>
            <a:picLocks noChangeAspect="1"/>
          </p:cNvPicPr>
          <p:nvPr/>
        </p:nvPicPr>
        <p:blipFill>
          <a:blip r:embed="rId5"/>
          <a:stretch>
            <a:fillRect/>
          </a:stretch>
        </p:blipFill>
        <p:spPr>
          <a:xfrm>
            <a:off x="8581844" y="5689600"/>
            <a:ext cx="2914831" cy="439738"/>
          </a:xfrm>
          <a:prstGeom prst="rect">
            <a:avLst/>
          </a:prstGeom>
        </p:spPr>
      </p:pic>
      <p:sp>
        <p:nvSpPr>
          <p:cNvPr id="8" name="TextovéPole 7">
            <a:extLst>
              <a:ext uri="{FF2B5EF4-FFF2-40B4-BE49-F238E27FC236}">
                <a16:creationId xmlns:a16="http://schemas.microsoft.com/office/drawing/2014/main" id="{92E8D7B8-622A-6574-0FDE-C9DF6CA38E59}"/>
              </a:ext>
            </a:extLst>
          </p:cNvPr>
          <p:cNvSpPr txBox="1"/>
          <p:nvPr/>
        </p:nvSpPr>
        <p:spPr>
          <a:xfrm>
            <a:off x="704360" y="2122760"/>
            <a:ext cx="5048740" cy="954107"/>
          </a:xfrm>
          <a:prstGeom prst="rect">
            <a:avLst/>
          </a:prstGeom>
          <a:noFill/>
        </p:spPr>
        <p:txBody>
          <a:bodyPr wrap="square">
            <a:spAutoFit/>
          </a:bodyPr>
          <a:lstStyle/>
          <a:p>
            <a:r>
              <a:rPr lang="cs-CZ" sz="2800">
                <a:solidFill>
                  <a:schemeClr val="bg1"/>
                </a:solidFill>
                <a:latin typeface="Tabac Sans" panose="02000000000000000000" pitchFamily="2" charset="-18"/>
                <a:ea typeface="Tabac Sans" panose="02000000000000000000" pitchFamily="2" charset="-18"/>
                <a:cs typeface="Tabac Sans" panose="02000000000000000000" pitchFamily="2" charset="-18"/>
              </a:rPr>
              <a:t>Propagace českého vysokého školství v zahraničí</a:t>
            </a:r>
            <a:endParaRPr lang="en-US" sz="2800">
              <a:solidFill>
                <a:schemeClr val="bg1"/>
              </a:solidFill>
              <a:latin typeface="Tabac Sans" panose="02000000000000000000" pitchFamily="2" charset="-18"/>
              <a:ea typeface="Tabac Sans" panose="02000000000000000000" pitchFamily="2" charset="-18"/>
              <a:cs typeface="Tabac Sans" panose="02000000000000000000" pitchFamily="2" charset="-18"/>
            </a:endParaRPr>
          </a:p>
        </p:txBody>
      </p:sp>
      <p:pic>
        <p:nvPicPr>
          <p:cNvPr id="4" name="Grafický objekt 3">
            <a:extLst>
              <a:ext uri="{FF2B5EF4-FFF2-40B4-BE49-F238E27FC236}">
                <a16:creationId xmlns:a16="http://schemas.microsoft.com/office/drawing/2014/main" id="{58B798DF-0BDC-9B78-06D0-6D59F6FF362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rot="9282320">
            <a:off x="4319463" y="4445478"/>
            <a:ext cx="2193297" cy="1838378"/>
          </a:xfrm>
          <a:prstGeom prst="rect">
            <a:avLst/>
          </a:prstGeom>
        </p:spPr>
      </p:pic>
      <p:sp>
        <p:nvSpPr>
          <p:cNvPr id="3" name="TextovéPole 2">
            <a:extLst>
              <a:ext uri="{FF2B5EF4-FFF2-40B4-BE49-F238E27FC236}">
                <a16:creationId xmlns:a16="http://schemas.microsoft.com/office/drawing/2014/main" id="{58FFF224-3E63-A529-9580-D6A0017B73B1}"/>
              </a:ext>
            </a:extLst>
          </p:cNvPr>
          <p:cNvSpPr txBox="1"/>
          <p:nvPr/>
        </p:nvSpPr>
        <p:spPr>
          <a:xfrm>
            <a:off x="704360" y="1260317"/>
            <a:ext cx="6096000" cy="707886"/>
          </a:xfrm>
          <a:prstGeom prst="rect">
            <a:avLst/>
          </a:prstGeom>
          <a:noFill/>
        </p:spPr>
        <p:txBody>
          <a:bodyPr wrap="square">
            <a:spAutoFit/>
          </a:bodyPr>
          <a:lstStyle/>
          <a:p>
            <a:r>
              <a:rPr lang="cs-CZ" sz="4000" b="1">
                <a:solidFill>
                  <a:schemeClr val="bg1"/>
                </a:solidFill>
                <a:latin typeface="Tabac Sans" panose="02000000000000000000" pitchFamily="2" charset="-18"/>
                <a:ea typeface="Tabac Sans" panose="02000000000000000000" pitchFamily="2" charset="-18"/>
                <a:cs typeface="Tabac Sans" panose="02000000000000000000" pitchFamily="2" charset="-18"/>
              </a:rPr>
              <a:t>Study in </a:t>
            </a:r>
            <a:r>
              <a:rPr lang="cs-CZ" sz="4000" b="1" err="1">
                <a:solidFill>
                  <a:schemeClr val="bg1"/>
                </a:solidFill>
                <a:latin typeface="Tabac Sans" panose="02000000000000000000" pitchFamily="2" charset="-18"/>
                <a:ea typeface="Tabac Sans" panose="02000000000000000000" pitchFamily="2" charset="-18"/>
                <a:cs typeface="Tabac Sans" panose="02000000000000000000" pitchFamily="2" charset="-18"/>
              </a:rPr>
              <a:t>Czechia</a:t>
            </a:r>
            <a:endParaRPr lang="en-US" sz="4000" b="1">
              <a:solidFill>
                <a:schemeClr val="bg1"/>
              </a:solidFill>
              <a:latin typeface="Tabac Sans" panose="02000000000000000000" pitchFamily="2" charset="-18"/>
              <a:ea typeface="Tabac Sans" panose="02000000000000000000" pitchFamily="2" charset="-18"/>
              <a:cs typeface="Tabac Sans" panose="02000000000000000000" pitchFamily="2" charset="-18"/>
            </a:endParaRPr>
          </a:p>
        </p:txBody>
      </p:sp>
    </p:spTree>
    <p:extLst>
      <p:ext uri="{BB962C8B-B14F-4D97-AF65-F5344CB8AC3E}">
        <p14:creationId xmlns:p14="http://schemas.microsoft.com/office/powerpoint/2010/main" val="4148801503"/>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bdélník 6">
            <a:extLst>
              <a:ext uri="{FF2B5EF4-FFF2-40B4-BE49-F238E27FC236}">
                <a16:creationId xmlns:a16="http://schemas.microsoft.com/office/drawing/2014/main" id="{BAD6EF28-214D-F742-4786-EE5CB730874B}"/>
              </a:ext>
            </a:extLst>
          </p:cNvPr>
          <p:cNvSpPr/>
          <p:nvPr/>
        </p:nvSpPr>
        <p:spPr>
          <a:xfrm>
            <a:off x="9415593" y="4216998"/>
            <a:ext cx="2173585" cy="2373631"/>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cs-CZ"/>
          </a:p>
        </p:txBody>
      </p:sp>
      <p:pic>
        <p:nvPicPr>
          <p:cNvPr id="10" name="Obrázek 9" descr="Obsah obrázku řada/pruh, design&#10;&#10;Popis se vygeneroval automaticky.">
            <a:extLst>
              <a:ext uri="{FF2B5EF4-FFF2-40B4-BE49-F238E27FC236}">
                <a16:creationId xmlns:a16="http://schemas.microsoft.com/office/drawing/2014/main" id="{13936099-FF3A-0FF7-C726-AEA6BCBCB73B}"/>
              </a:ext>
            </a:extLst>
          </p:cNvPr>
          <p:cNvPicPr>
            <a:picLocks noChangeAspect="1"/>
          </p:cNvPicPr>
          <p:nvPr/>
        </p:nvPicPr>
        <p:blipFill>
          <a:blip r:embed="rId3"/>
          <a:stretch>
            <a:fillRect/>
          </a:stretch>
        </p:blipFill>
        <p:spPr>
          <a:xfrm rot="18279617">
            <a:off x="10871656" y="4655792"/>
            <a:ext cx="1708399" cy="1223391"/>
          </a:xfrm>
          <a:prstGeom prst="rect">
            <a:avLst/>
          </a:prstGeom>
        </p:spPr>
      </p:pic>
      <p:pic>
        <p:nvPicPr>
          <p:cNvPr id="3" name="Obrázek 2">
            <a:extLst>
              <a:ext uri="{FF2B5EF4-FFF2-40B4-BE49-F238E27FC236}">
                <a16:creationId xmlns:a16="http://schemas.microsoft.com/office/drawing/2014/main" id="{7A4EC35D-9A48-B3FD-111C-808C73FEAD28}"/>
              </a:ext>
            </a:extLst>
          </p:cNvPr>
          <p:cNvPicPr>
            <a:picLocks noChangeAspect="1"/>
          </p:cNvPicPr>
          <p:nvPr/>
        </p:nvPicPr>
        <p:blipFill>
          <a:blip r:embed="rId4"/>
          <a:srcRect t="1212"/>
          <a:stretch/>
        </p:blipFill>
        <p:spPr>
          <a:xfrm>
            <a:off x="89555" y="150789"/>
            <a:ext cx="9948619" cy="6556421"/>
          </a:xfrm>
          <a:prstGeom prst="rect">
            <a:avLst/>
          </a:prstGeom>
        </p:spPr>
      </p:pic>
      <p:pic>
        <p:nvPicPr>
          <p:cNvPr id="9" name="Obrázek 8">
            <a:extLst>
              <a:ext uri="{FF2B5EF4-FFF2-40B4-BE49-F238E27FC236}">
                <a16:creationId xmlns:a16="http://schemas.microsoft.com/office/drawing/2014/main" id="{89BF8AE0-39A3-A3AD-AAD4-60CA2F28FBA2}"/>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rot="171187">
            <a:off x="10379854" y="5258718"/>
            <a:ext cx="2114080" cy="2118517"/>
          </a:xfrm>
          <a:prstGeom prst="rect">
            <a:avLst/>
          </a:prstGeom>
        </p:spPr>
      </p:pic>
      <p:sp>
        <p:nvSpPr>
          <p:cNvPr id="4" name="Obdélník 3">
            <a:extLst>
              <a:ext uri="{FF2B5EF4-FFF2-40B4-BE49-F238E27FC236}">
                <a16:creationId xmlns:a16="http://schemas.microsoft.com/office/drawing/2014/main" id="{49A6EBE1-2067-FC3E-BF74-B6AF4D2F2DC5}"/>
              </a:ext>
            </a:extLst>
          </p:cNvPr>
          <p:cNvSpPr/>
          <p:nvPr/>
        </p:nvSpPr>
        <p:spPr>
          <a:xfrm>
            <a:off x="9706153" y="4548284"/>
            <a:ext cx="416741" cy="956113"/>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cs-CZ"/>
          </a:p>
        </p:txBody>
      </p:sp>
      <p:pic>
        <p:nvPicPr>
          <p:cNvPr id="5" name="Obrázek 4">
            <a:extLst>
              <a:ext uri="{FF2B5EF4-FFF2-40B4-BE49-F238E27FC236}">
                <a16:creationId xmlns:a16="http://schemas.microsoft.com/office/drawing/2014/main" id="{9E15045E-4AD6-65C5-9D27-D9970A488041}"/>
              </a:ext>
            </a:extLst>
          </p:cNvPr>
          <p:cNvPicPr>
            <a:picLocks noChangeAspect="1"/>
          </p:cNvPicPr>
          <p:nvPr/>
        </p:nvPicPr>
        <p:blipFill>
          <a:blip r:embed="rId6"/>
          <a:stretch>
            <a:fillRect/>
          </a:stretch>
        </p:blipFill>
        <p:spPr>
          <a:xfrm>
            <a:off x="10169984" y="42330"/>
            <a:ext cx="1790950" cy="4505954"/>
          </a:xfrm>
          <a:prstGeom prst="rect">
            <a:avLst/>
          </a:prstGeom>
        </p:spPr>
      </p:pic>
    </p:spTree>
    <p:extLst>
      <p:ext uri="{BB962C8B-B14F-4D97-AF65-F5344CB8AC3E}">
        <p14:creationId xmlns:p14="http://schemas.microsoft.com/office/powerpoint/2010/main" val="1401150293"/>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rázek 2" descr="Obsah obrázku oblečení, muž, osoba, boty&#10;&#10;Popis byl vytvořen automaticky">
            <a:extLst>
              <a:ext uri="{FF2B5EF4-FFF2-40B4-BE49-F238E27FC236}">
                <a16:creationId xmlns:a16="http://schemas.microsoft.com/office/drawing/2014/main" id="{6BC525C3-7346-0319-178E-49AEE943AC15}"/>
              </a:ext>
            </a:extLst>
          </p:cNvPr>
          <p:cNvPicPr>
            <a:picLocks noChangeAspect="1"/>
          </p:cNvPicPr>
          <p:nvPr/>
        </p:nvPicPr>
        <p:blipFill rotWithShape="1">
          <a:blip r:embed="rId3">
            <a:extLst>
              <a:ext uri="{28A0092B-C50C-407E-A947-70E740481C1C}">
                <a14:useLocalDpi xmlns:a14="http://schemas.microsoft.com/office/drawing/2010/main" val="0"/>
              </a:ext>
            </a:extLst>
          </a:blip>
          <a:srcRect t="10248" r="15683" b="7628"/>
          <a:stretch/>
        </p:blipFill>
        <p:spPr>
          <a:xfrm>
            <a:off x="6151322" y="1079221"/>
            <a:ext cx="5232491" cy="5096425"/>
          </a:xfrm>
          <a:prstGeom prst="rect">
            <a:avLst/>
          </a:prstGeom>
        </p:spPr>
      </p:pic>
      <p:sp>
        <p:nvSpPr>
          <p:cNvPr id="101" name="TextovéPole 100">
            <a:extLst>
              <a:ext uri="{FF2B5EF4-FFF2-40B4-BE49-F238E27FC236}">
                <a16:creationId xmlns:a16="http://schemas.microsoft.com/office/drawing/2014/main" id="{EBE86157-DE51-4BA8-BD3D-76DA1B2FE3F8}"/>
              </a:ext>
            </a:extLst>
          </p:cNvPr>
          <p:cNvSpPr txBox="1"/>
          <p:nvPr/>
        </p:nvSpPr>
        <p:spPr>
          <a:xfrm>
            <a:off x="1084538" y="651068"/>
            <a:ext cx="10016073" cy="1015663"/>
          </a:xfrm>
          <a:prstGeom prst="rect">
            <a:avLst/>
          </a:prstGeom>
          <a:noFill/>
        </p:spPr>
        <p:txBody>
          <a:bodyPr wrap="square" lIns="91440" tIns="45720" rIns="91440" bIns="45720" rtlCol="0" anchor="t">
            <a:spAutoFit/>
          </a:bodyPr>
          <a:lstStyle/>
          <a:p>
            <a:pPr>
              <a:lnSpc>
                <a:spcPts val="3600"/>
              </a:lnSpc>
            </a:pPr>
            <a:r>
              <a:rPr lang="cs-CZ" sz="3600" b="1">
                <a:solidFill>
                  <a:srgbClr val="E22F27"/>
                </a:solidFill>
                <a:latin typeface="Tabac Sans"/>
                <a:ea typeface="Tabac Sans"/>
                <a:cs typeface="Tabac Sans"/>
              </a:rPr>
              <a:t>Zapoj se do komunity mezinárodních studentů</a:t>
            </a:r>
          </a:p>
        </p:txBody>
      </p:sp>
      <p:grpSp>
        <p:nvGrpSpPr>
          <p:cNvPr id="164" name="background_pic" hidden="1">
            <a:extLst>
              <a:ext uri="{FF2B5EF4-FFF2-40B4-BE49-F238E27FC236}">
                <a16:creationId xmlns:a16="http://schemas.microsoft.com/office/drawing/2014/main" id="{566DFDC7-A046-452A-8F98-9CCF10C2D027}"/>
              </a:ext>
            </a:extLst>
          </p:cNvPr>
          <p:cNvGrpSpPr/>
          <p:nvPr/>
        </p:nvGrpSpPr>
        <p:grpSpPr>
          <a:xfrm>
            <a:off x="7925750" y="-377187"/>
            <a:ext cx="4623631" cy="4381285"/>
            <a:chOff x="7925750" y="-377187"/>
            <a:chExt cx="4623631" cy="4381285"/>
          </a:xfrm>
        </p:grpSpPr>
        <p:pic>
          <p:nvPicPr>
            <p:cNvPr id="102" name="Obrázek 101">
              <a:extLst>
                <a:ext uri="{FF2B5EF4-FFF2-40B4-BE49-F238E27FC236}">
                  <a16:creationId xmlns:a16="http://schemas.microsoft.com/office/drawing/2014/main" id="{C1313245-A957-4203-856A-DF980839E8BF}"/>
                </a:ext>
              </a:extLst>
            </p:cNvPr>
            <p:cNvPicPr>
              <a:picLocks noChangeAspect="1"/>
            </p:cNvPicPr>
            <p:nvPr/>
          </p:nvPicPr>
          <p:blipFill rotWithShape="1">
            <a:blip r:embed="rId4">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rcRect l="7577" t="10316" r="10085" b="12584"/>
            <a:stretch/>
          </p:blipFill>
          <p:spPr>
            <a:xfrm rot="438418" flipH="1">
              <a:off x="11909497" y="570190"/>
              <a:ext cx="639884" cy="599181"/>
            </a:xfrm>
            <a:prstGeom prst="rect">
              <a:avLst/>
            </a:prstGeom>
          </p:spPr>
        </p:pic>
        <p:pic>
          <p:nvPicPr>
            <p:cNvPr id="104" name="Obrázek 103" descr="Obsah obrázku text, podepsat&#10;&#10;Popis byl vytvořen automaticky">
              <a:extLst>
                <a:ext uri="{FF2B5EF4-FFF2-40B4-BE49-F238E27FC236}">
                  <a16:creationId xmlns:a16="http://schemas.microsoft.com/office/drawing/2014/main" id="{104C0356-7BAD-46FB-9D4A-415F00B5D3CA}"/>
                </a:ext>
              </a:extLst>
            </p:cNvPr>
            <p:cNvPicPr>
              <a:picLocks noChangeAspect="1"/>
            </p:cNvPicPr>
            <p:nvPr/>
          </p:nvPicPr>
          <p:blipFill rotWithShape="1">
            <a:blip r:embed="rId6">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val="0"/>
                </a:ext>
              </a:extLst>
            </a:blip>
            <a:srcRect l="8622" t="17081" r="9309" b="11459"/>
            <a:stretch/>
          </p:blipFill>
          <p:spPr>
            <a:xfrm rot="21161582">
              <a:off x="7925750" y="873541"/>
              <a:ext cx="1321070" cy="1150311"/>
            </a:xfrm>
            <a:prstGeom prst="rect">
              <a:avLst/>
            </a:prstGeom>
          </p:spPr>
        </p:pic>
        <p:pic>
          <p:nvPicPr>
            <p:cNvPr id="106" name="Obrázek 105" descr="Obsah obrázku text, podepsat&#10;&#10;Popis byl vytvořen automaticky">
              <a:extLst>
                <a:ext uri="{FF2B5EF4-FFF2-40B4-BE49-F238E27FC236}">
                  <a16:creationId xmlns:a16="http://schemas.microsoft.com/office/drawing/2014/main" id="{8E253440-4DFB-4267-B85B-7410FBD279F8}"/>
                </a:ext>
              </a:extLst>
            </p:cNvPr>
            <p:cNvPicPr>
              <a:picLocks noChangeAspect="1"/>
            </p:cNvPicPr>
            <p:nvPr/>
          </p:nvPicPr>
          <p:blipFill rotWithShape="1">
            <a:blip r:embed="rId8">
              <a:extLst>
                <a:ext uri="{BEBA8EAE-BF5A-486C-A8C5-ECC9F3942E4B}">
                  <a14:imgProps xmlns:a14="http://schemas.microsoft.com/office/drawing/2010/main">
                    <a14:imgLayer r:embed="rId9">
                      <a14:imgEffect>
                        <a14:brightnessContrast bright="100000"/>
                      </a14:imgEffect>
                    </a14:imgLayer>
                  </a14:imgProps>
                </a:ext>
                <a:ext uri="{28A0092B-C50C-407E-A947-70E740481C1C}">
                  <a14:useLocalDpi xmlns:a14="http://schemas.microsoft.com/office/drawing/2010/main" val="0"/>
                </a:ext>
              </a:extLst>
            </a:blip>
            <a:srcRect l="8536" t="13979" r="10401" b="9943"/>
            <a:stretch/>
          </p:blipFill>
          <p:spPr>
            <a:xfrm rot="438418" flipH="1">
              <a:off x="11690875" y="-135485"/>
              <a:ext cx="500797" cy="469997"/>
            </a:xfrm>
            <a:prstGeom prst="rect">
              <a:avLst/>
            </a:prstGeom>
          </p:spPr>
        </p:pic>
        <p:pic>
          <p:nvPicPr>
            <p:cNvPr id="108" name="Obrázek 107">
              <a:extLst>
                <a:ext uri="{FF2B5EF4-FFF2-40B4-BE49-F238E27FC236}">
                  <a16:creationId xmlns:a16="http://schemas.microsoft.com/office/drawing/2014/main" id="{5793D39C-5231-4F94-AC34-5BCA75CD982C}"/>
                </a:ext>
              </a:extLst>
            </p:cNvPr>
            <p:cNvPicPr>
              <a:picLocks noChangeAspect="1"/>
            </p:cNvPicPr>
            <p:nvPr/>
          </p:nvPicPr>
          <p:blipFill rotWithShape="1">
            <a:blip r:embed="rId10">
              <a:extLst>
                <a:ext uri="{BEBA8EAE-BF5A-486C-A8C5-ECC9F3942E4B}">
                  <a14:imgProps xmlns:a14="http://schemas.microsoft.com/office/drawing/2010/main">
                    <a14:imgLayer r:embed="rId11">
                      <a14:imgEffect>
                        <a14:brightnessContrast bright="100000"/>
                      </a14:imgEffect>
                    </a14:imgLayer>
                  </a14:imgProps>
                </a:ext>
                <a:ext uri="{28A0092B-C50C-407E-A947-70E740481C1C}">
                  <a14:useLocalDpi xmlns:a14="http://schemas.microsoft.com/office/drawing/2010/main" val="0"/>
                </a:ext>
              </a:extLst>
            </a:blip>
            <a:srcRect l="9769" t="18041" r="9954" b="8783"/>
            <a:stretch/>
          </p:blipFill>
          <p:spPr>
            <a:xfrm rot="275104" flipH="1">
              <a:off x="9305988" y="558838"/>
              <a:ext cx="2219685" cy="2023356"/>
            </a:xfrm>
            <a:prstGeom prst="rect">
              <a:avLst/>
            </a:prstGeom>
          </p:spPr>
        </p:pic>
        <p:pic>
          <p:nvPicPr>
            <p:cNvPr id="110" name="Obrázek 109" descr="Obsah obrázku text, galerie, místnost&#10;&#10;Popis byl vytvořen automaticky">
              <a:extLst>
                <a:ext uri="{FF2B5EF4-FFF2-40B4-BE49-F238E27FC236}">
                  <a16:creationId xmlns:a16="http://schemas.microsoft.com/office/drawing/2014/main" id="{B34E9312-42DC-4D6F-90C9-D010E0EE9568}"/>
                </a:ext>
              </a:extLst>
            </p:cNvPr>
            <p:cNvPicPr>
              <a:picLocks noChangeAspect="1"/>
            </p:cNvPicPr>
            <p:nvPr/>
          </p:nvPicPr>
          <p:blipFill rotWithShape="1">
            <a:blip r:embed="rId12">
              <a:extLst>
                <a:ext uri="{BEBA8EAE-BF5A-486C-A8C5-ECC9F3942E4B}">
                  <a14:imgProps xmlns:a14="http://schemas.microsoft.com/office/drawing/2010/main">
                    <a14:imgLayer r:embed="rId13">
                      <a14:imgEffect>
                        <a14:brightnessContrast bright="100000"/>
                      </a14:imgEffect>
                    </a14:imgLayer>
                  </a14:imgProps>
                </a:ext>
                <a:ext uri="{28A0092B-C50C-407E-A947-70E740481C1C}">
                  <a14:useLocalDpi xmlns:a14="http://schemas.microsoft.com/office/drawing/2010/main" val="0"/>
                </a:ext>
              </a:extLst>
            </a:blip>
            <a:srcRect l="12394" t="15907" r="12263" b="14558"/>
            <a:stretch/>
          </p:blipFill>
          <p:spPr>
            <a:xfrm rot="438418" flipH="1">
              <a:off x="8951199" y="-201245"/>
              <a:ext cx="1143693" cy="1055547"/>
            </a:xfrm>
            <a:prstGeom prst="rect">
              <a:avLst/>
            </a:prstGeom>
          </p:spPr>
        </p:pic>
        <p:pic>
          <p:nvPicPr>
            <p:cNvPr id="112" name="Obrázek 111">
              <a:extLst>
                <a:ext uri="{FF2B5EF4-FFF2-40B4-BE49-F238E27FC236}">
                  <a16:creationId xmlns:a16="http://schemas.microsoft.com/office/drawing/2014/main" id="{A7DF0032-B349-4AFD-AB68-0F3BEBA0B949}"/>
                </a:ext>
              </a:extLst>
            </p:cNvPr>
            <p:cNvPicPr>
              <a:picLocks noChangeAspect="1"/>
            </p:cNvPicPr>
            <p:nvPr/>
          </p:nvPicPr>
          <p:blipFill rotWithShape="1">
            <a:blip r:embed="rId14">
              <a:extLst>
                <a:ext uri="{BEBA8EAE-BF5A-486C-A8C5-ECC9F3942E4B}">
                  <a14:imgProps xmlns:a14="http://schemas.microsoft.com/office/drawing/2010/main">
                    <a14:imgLayer r:embed="rId15">
                      <a14:imgEffect>
                        <a14:brightnessContrast bright="100000"/>
                      </a14:imgEffect>
                    </a14:imgLayer>
                  </a14:imgProps>
                </a:ext>
                <a:ext uri="{28A0092B-C50C-407E-A947-70E740481C1C}">
                  <a14:useLocalDpi xmlns:a14="http://schemas.microsoft.com/office/drawing/2010/main" val="0"/>
                </a:ext>
              </a:extLst>
            </a:blip>
            <a:srcRect l="20272" t="8247" r="23519" b="11662"/>
            <a:stretch/>
          </p:blipFill>
          <p:spPr>
            <a:xfrm rot="21049092">
              <a:off x="8985298" y="680933"/>
              <a:ext cx="406070" cy="578595"/>
            </a:xfrm>
            <a:prstGeom prst="rect">
              <a:avLst/>
            </a:prstGeom>
          </p:spPr>
        </p:pic>
        <p:pic>
          <p:nvPicPr>
            <p:cNvPr id="114" name="Obrázek 113">
              <a:extLst>
                <a:ext uri="{FF2B5EF4-FFF2-40B4-BE49-F238E27FC236}">
                  <a16:creationId xmlns:a16="http://schemas.microsoft.com/office/drawing/2014/main" id="{61C80B69-2625-4B3D-9AA4-FC1F970AF203}"/>
                </a:ext>
              </a:extLst>
            </p:cNvPr>
            <p:cNvPicPr>
              <a:picLocks noChangeAspect="1"/>
            </p:cNvPicPr>
            <p:nvPr/>
          </p:nvPicPr>
          <p:blipFill rotWithShape="1">
            <a:blip r:embed="rId16">
              <a:extLst>
                <a:ext uri="{BEBA8EAE-BF5A-486C-A8C5-ECC9F3942E4B}">
                  <a14:imgProps xmlns:a14="http://schemas.microsoft.com/office/drawing/2010/main">
                    <a14:imgLayer r:embed="rId17">
                      <a14:imgEffect>
                        <a14:brightnessContrast bright="100000"/>
                      </a14:imgEffect>
                    </a14:imgLayer>
                  </a14:imgProps>
                </a:ext>
                <a:ext uri="{28A0092B-C50C-407E-A947-70E740481C1C}">
                  <a14:useLocalDpi xmlns:a14="http://schemas.microsoft.com/office/drawing/2010/main" val="0"/>
                </a:ext>
              </a:extLst>
            </a:blip>
            <a:srcRect l="10529" t="12787" r="11224" b="11804"/>
            <a:stretch/>
          </p:blipFill>
          <p:spPr>
            <a:xfrm flipH="1">
              <a:off x="8184355" y="2082314"/>
              <a:ext cx="859632" cy="828444"/>
            </a:xfrm>
            <a:prstGeom prst="rect">
              <a:avLst/>
            </a:prstGeom>
          </p:spPr>
        </p:pic>
        <p:pic>
          <p:nvPicPr>
            <p:cNvPr id="116" name="Obrázek 115" descr="Obsah obrázku text, podepsat&#10;&#10;Popis byl vytvořen automaticky">
              <a:extLst>
                <a:ext uri="{FF2B5EF4-FFF2-40B4-BE49-F238E27FC236}">
                  <a16:creationId xmlns:a16="http://schemas.microsoft.com/office/drawing/2014/main" id="{4B676A36-1A36-4FAD-AFB8-769FF025E115}"/>
                </a:ext>
              </a:extLst>
            </p:cNvPr>
            <p:cNvPicPr>
              <a:picLocks noChangeAspect="1"/>
            </p:cNvPicPr>
            <p:nvPr/>
          </p:nvPicPr>
          <p:blipFill rotWithShape="1">
            <a:blip r:embed="rId18">
              <a:extLst>
                <a:ext uri="{BEBA8EAE-BF5A-486C-A8C5-ECC9F3942E4B}">
                  <a14:imgProps xmlns:a14="http://schemas.microsoft.com/office/drawing/2010/main">
                    <a14:imgLayer r:embed="rId19">
                      <a14:imgEffect>
                        <a14:brightnessContrast bright="100000"/>
                      </a14:imgEffect>
                    </a14:imgLayer>
                  </a14:imgProps>
                </a:ext>
                <a:ext uri="{28A0092B-C50C-407E-A947-70E740481C1C}">
                  <a14:useLocalDpi xmlns:a14="http://schemas.microsoft.com/office/drawing/2010/main" val="0"/>
                </a:ext>
              </a:extLst>
            </a:blip>
            <a:srcRect l="12482" t="9583" r="11427" b="9481"/>
            <a:stretch/>
          </p:blipFill>
          <p:spPr>
            <a:xfrm rot="438418" flipH="1">
              <a:off x="10198358" y="-377187"/>
              <a:ext cx="835934" cy="889170"/>
            </a:xfrm>
            <a:prstGeom prst="rect">
              <a:avLst/>
            </a:prstGeom>
          </p:spPr>
        </p:pic>
        <p:pic>
          <p:nvPicPr>
            <p:cNvPr id="118" name="Obrázek 117">
              <a:extLst>
                <a:ext uri="{FF2B5EF4-FFF2-40B4-BE49-F238E27FC236}">
                  <a16:creationId xmlns:a16="http://schemas.microsoft.com/office/drawing/2014/main" id="{C890B5CC-D1FE-4955-B2FA-F18E7F8C4602}"/>
                </a:ext>
              </a:extLst>
            </p:cNvPr>
            <p:cNvPicPr>
              <a:picLocks noChangeAspect="1"/>
            </p:cNvPicPr>
            <p:nvPr/>
          </p:nvPicPr>
          <p:blipFill rotWithShape="1">
            <a:blip r:embed="rId20">
              <a:extLst>
                <a:ext uri="{BEBA8EAE-BF5A-486C-A8C5-ECC9F3942E4B}">
                  <a14:imgProps xmlns:a14="http://schemas.microsoft.com/office/drawing/2010/main">
                    <a14:imgLayer r:embed="rId21">
                      <a14:imgEffect>
                        <a14:brightnessContrast bright="100000"/>
                      </a14:imgEffect>
                    </a14:imgLayer>
                  </a14:imgProps>
                </a:ext>
                <a:ext uri="{28A0092B-C50C-407E-A947-70E740481C1C}">
                  <a14:useLocalDpi xmlns:a14="http://schemas.microsoft.com/office/drawing/2010/main" val="0"/>
                </a:ext>
              </a:extLst>
            </a:blip>
            <a:srcRect l="20906" t="10233" r="22672" b="9655"/>
            <a:stretch/>
          </p:blipFill>
          <p:spPr>
            <a:xfrm rot="21161582">
              <a:off x="11574848" y="1180272"/>
              <a:ext cx="655095" cy="930153"/>
            </a:xfrm>
            <a:prstGeom prst="rect">
              <a:avLst/>
            </a:prstGeom>
          </p:spPr>
        </p:pic>
        <p:pic>
          <p:nvPicPr>
            <p:cNvPr id="120" name="Obrázek 119">
              <a:extLst>
                <a:ext uri="{FF2B5EF4-FFF2-40B4-BE49-F238E27FC236}">
                  <a16:creationId xmlns:a16="http://schemas.microsoft.com/office/drawing/2014/main" id="{AAC80F28-3F76-4439-8FE5-E6595C20E9AB}"/>
                </a:ext>
              </a:extLst>
            </p:cNvPr>
            <p:cNvPicPr>
              <a:picLocks noChangeAspect="1"/>
            </p:cNvPicPr>
            <p:nvPr/>
          </p:nvPicPr>
          <p:blipFill rotWithShape="1">
            <a:blip r:embed="rId22">
              <a:extLst>
                <a:ext uri="{BEBA8EAE-BF5A-486C-A8C5-ECC9F3942E4B}">
                  <a14:imgProps xmlns:a14="http://schemas.microsoft.com/office/drawing/2010/main">
                    <a14:imgLayer r:embed="rId23">
                      <a14:imgEffect>
                        <a14:brightnessContrast bright="100000"/>
                      </a14:imgEffect>
                    </a14:imgLayer>
                  </a14:imgProps>
                </a:ext>
                <a:ext uri="{28A0092B-C50C-407E-A947-70E740481C1C}">
                  <a14:useLocalDpi xmlns:a14="http://schemas.microsoft.com/office/drawing/2010/main" val="0"/>
                </a:ext>
              </a:extLst>
            </a:blip>
            <a:srcRect l="9246" t="18818" r="8099" b="14043"/>
            <a:stretch/>
          </p:blipFill>
          <p:spPr>
            <a:xfrm>
              <a:off x="11010900" y="319692"/>
              <a:ext cx="908064" cy="737584"/>
            </a:xfrm>
            <a:prstGeom prst="rect">
              <a:avLst/>
            </a:prstGeom>
          </p:spPr>
        </p:pic>
        <p:pic>
          <p:nvPicPr>
            <p:cNvPr id="122" name="Obrázek 121">
              <a:extLst>
                <a:ext uri="{FF2B5EF4-FFF2-40B4-BE49-F238E27FC236}">
                  <a16:creationId xmlns:a16="http://schemas.microsoft.com/office/drawing/2014/main" id="{9ED13F25-B1F7-42D9-8867-19BBB2524323}"/>
                </a:ext>
              </a:extLst>
            </p:cNvPr>
            <p:cNvPicPr>
              <a:picLocks noChangeAspect="1"/>
            </p:cNvPicPr>
            <p:nvPr/>
          </p:nvPicPr>
          <p:blipFill rotWithShape="1">
            <a:blip r:embed="rId24">
              <a:extLst>
                <a:ext uri="{BEBA8EAE-BF5A-486C-A8C5-ECC9F3942E4B}">
                  <a14:imgProps xmlns:a14="http://schemas.microsoft.com/office/drawing/2010/main">
                    <a14:imgLayer r:embed="rId25">
                      <a14:imgEffect>
                        <a14:brightnessContrast bright="100000"/>
                      </a14:imgEffect>
                    </a14:imgLayer>
                  </a14:imgProps>
                </a:ext>
                <a:ext uri="{28A0092B-C50C-407E-A947-70E740481C1C}">
                  <a14:useLocalDpi xmlns:a14="http://schemas.microsoft.com/office/drawing/2010/main" val="0"/>
                </a:ext>
              </a:extLst>
            </a:blip>
            <a:srcRect l="10627" t="10899" r="8174" b="10944"/>
            <a:stretch/>
          </p:blipFill>
          <p:spPr>
            <a:xfrm rot="617784">
              <a:off x="9798084" y="2709266"/>
              <a:ext cx="1345233" cy="1294832"/>
            </a:xfrm>
            <a:prstGeom prst="rect">
              <a:avLst/>
            </a:prstGeom>
          </p:spPr>
        </p:pic>
        <p:pic>
          <p:nvPicPr>
            <p:cNvPr id="124" name="Obrázek 123">
              <a:extLst>
                <a:ext uri="{FF2B5EF4-FFF2-40B4-BE49-F238E27FC236}">
                  <a16:creationId xmlns:a16="http://schemas.microsoft.com/office/drawing/2014/main" id="{60C9C82F-F03F-4FA7-B6E8-492AD4E4CF11}"/>
                </a:ext>
              </a:extLst>
            </p:cNvPr>
            <p:cNvPicPr>
              <a:picLocks noChangeAspect="1"/>
            </p:cNvPicPr>
            <p:nvPr/>
          </p:nvPicPr>
          <p:blipFill rotWithShape="1">
            <a:blip r:embed="rId26">
              <a:extLst>
                <a:ext uri="{BEBA8EAE-BF5A-486C-A8C5-ECC9F3942E4B}">
                  <a14:imgProps xmlns:a14="http://schemas.microsoft.com/office/drawing/2010/main">
                    <a14:imgLayer r:embed="rId27">
                      <a14:imgEffect>
                        <a14:brightnessContrast bright="100000"/>
                      </a14:imgEffect>
                    </a14:imgLayer>
                  </a14:imgProps>
                </a:ext>
                <a:ext uri="{28A0092B-C50C-407E-A947-70E740481C1C}">
                  <a14:useLocalDpi xmlns:a14="http://schemas.microsoft.com/office/drawing/2010/main" val="0"/>
                </a:ext>
              </a:extLst>
            </a:blip>
            <a:srcRect l="8859" t="21110" r="10753" b="20304"/>
            <a:stretch/>
          </p:blipFill>
          <p:spPr>
            <a:xfrm rot="438418" flipH="1">
              <a:off x="11183600" y="2788608"/>
              <a:ext cx="1149033" cy="837428"/>
            </a:xfrm>
            <a:prstGeom prst="rect">
              <a:avLst/>
            </a:prstGeom>
          </p:spPr>
        </p:pic>
        <p:pic>
          <p:nvPicPr>
            <p:cNvPr id="128" name="Obrázek 127">
              <a:extLst>
                <a:ext uri="{FF2B5EF4-FFF2-40B4-BE49-F238E27FC236}">
                  <a16:creationId xmlns:a16="http://schemas.microsoft.com/office/drawing/2014/main" id="{57A05AB9-2AA1-4C80-A1BD-D19A7A509BD8}"/>
                </a:ext>
              </a:extLst>
            </p:cNvPr>
            <p:cNvPicPr>
              <a:picLocks noChangeAspect="1"/>
            </p:cNvPicPr>
            <p:nvPr/>
          </p:nvPicPr>
          <p:blipFill rotWithShape="1">
            <a:blip r:embed="rId28">
              <a:extLst>
                <a:ext uri="{BEBA8EAE-BF5A-486C-A8C5-ECC9F3942E4B}">
                  <a14:imgProps xmlns:a14="http://schemas.microsoft.com/office/drawing/2010/main">
                    <a14:imgLayer r:embed="rId29">
                      <a14:imgEffect>
                        <a14:brightnessContrast bright="100000"/>
                      </a14:imgEffect>
                    </a14:imgLayer>
                  </a14:imgProps>
                </a:ext>
                <a:ext uri="{28A0092B-C50C-407E-A947-70E740481C1C}">
                  <a14:useLocalDpi xmlns:a14="http://schemas.microsoft.com/office/drawing/2010/main" val="0"/>
                </a:ext>
              </a:extLst>
            </a:blip>
            <a:srcRect l="9839" t="14767" r="11000" b="10188"/>
            <a:stretch/>
          </p:blipFill>
          <p:spPr>
            <a:xfrm rot="20926343">
              <a:off x="8940536" y="2570636"/>
              <a:ext cx="869681" cy="824448"/>
            </a:xfrm>
            <a:prstGeom prst="rect">
              <a:avLst/>
            </a:prstGeom>
          </p:spPr>
        </p:pic>
        <p:pic>
          <p:nvPicPr>
            <p:cNvPr id="146" name="Obrázek 145">
              <a:extLst>
                <a:ext uri="{FF2B5EF4-FFF2-40B4-BE49-F238E27FC236}">
                  <a16:creationId xmlns:a16="http://schemas.microsoft.com/office/drawing/2014/main" id="{42206332-4066-42BF-8CFD-07E21C196ACA}"/>
                </a:ext>
              </a:extLst>
            </p:cNvPr>
            <p:cNvPicPr>
              <a:picLocks noChangeAspect="1"/>
            </p:cNvPicPr>
            <p:nvPr/>
          </p:nvPicPr>
          <p:blipFill rotWithShape="1">
            <a:blip r:embed="rId30">
              <a:extLst>
                <a:ext uri="{BEBA8EAE-BF5A-486C-A8C5-ECC9F3942E4B}">
                  <a14:imgProps xmlns:a14="http://schemas.microsoft.com/office/drawing/2010/main">
                    <a14:imgLayer r:embed="rId31">
                      <a14:imgEffect>
                        <a14:brightnessContrast bright="100000"/>
                      </a14:imgEffect>
                    </a14:imgLayer>
                  </a14:imgProps>
                </a:ext>
                <a:ext uri="{28A0092B-C50C-407E-A947-70E740481C1C}">
                  <a14:useLocalDpi xmlns:a14="http://schemas.microsoft.com/office/drawing/2010/main" val="0"/>
                </a:ext>
              </a:extLst>
            </a:blip>
            <a:srcRect l="10487" t="16555" r="6712" b="21281"/>
            <a:stretch/>
          </p:blipFill>
          <p:spPr>
            <a:xfrm rot="21161582">
              <a:off x="11538586" y="2099063"/>
              <a:ext cx="826333" cy="620379"/>
            </a:xfrm>
            <a:prstGeom prst="rect">
              <a:avLst/>
            </a:prstGeom>
          </p:spPr>
        </p:pic>
      </p:grpSp>
      <p:graphicFrame>
        <p:nvGraphicFramePr>
          <p:cNvPr id="5" name="Graf 4">
            <a:extLst>
              <a:ext uri="{FF2B5EF4-FFF2-40B4-BE49-F238E27FC236}">
                <a16:creationId xmlns:a16="http://schemas.microsoft.com/office/drawing/2014/main" id="{8A17473F-ADDA-1A8E-C359-867069660A63}"/>
              </a:ext>
            </a:extLst>
          </p:cNvPr>
          <p:cNvGraphicFramePr/>
          <p:nvPr/>
        </p:nvGraphicFramePr>
        <p:xfrm>
          <a:off x="862807" y="1604366"/>
          <a:ext cx="3341122" cy="2227414"/>
        </p:xfrm>
        <a:graphic>
          <a:graphicData uri="http://schemas.openxmlformats.org/drawingml/2006/chart">
            <c:chart xmlns:c="http://schemas.openxmlformats.org/drawingml/2006/chart" xmlns:r="http://schemas.openxmlformats.org/officeDocument/2006/relationships" r:id="rId32"/>
          </a:graphicData>
        </a:graphic>
      </p:graphicFrame>
      <p:graphicFrame>
        <p:nvGraphicFramePr>
          <p:cNvPr id="6" name="Graf 5">
            <a:extLst>
              <a:ext uri="{FF2B5EF4-FFF2-40B4-BE49-F238E27FC236}">
                <a16:creationId xmlns:a16="http://schemas.microsoft.com/office/drawing/2014/main" id="{D043FA41-3DB8-CB49-D25E-2A78A52B8041}"/>
              </a:ext>
            </a:extLst>
          </p:cNvPr>
          <p:cNvGraphicFramePr/>
          <p:nvPr/>
        </p:nvGraphicFramePr>
        <p:xfrm>
          <a:off x="3245901" y="1604229"/>
          <a:ext cx="3308667" cy="2227551"/>
        </p:xfrm>
        <a:graphic>
          <a:graphicData uri="http://schemas.openxmlformats.org/drawingml/2006/chart">
            <c:chart xmlns:c="http://schemas.openxmlformats.org/drawingml/2006/chart" xmlns:r="http://schemas.openxmlformats.org/officeDocument/2006/relationships" r:id="rId33"/>
          </a:graphicData>
        </a:graphic>
      </p:graphicFrame>
      <p:sp>
        <p:nvSpPr>
          <p:cNvPr id="8" name="TextBox 5">
            <a:extLst>
              <a:ext uri="{FF2B5EF4-FFF2-40B4-BE49-F238E27FC236}">
                <a16:creationId xmlns:a16="http://schemas.microsoft.com/office/drawing/2014/main" id="{12383653-1968-661E-D12F-FEE47123E03A}"/>
              </a:ext>
            </a:extLst>
          </p:cNvPr>
          <p:cNvSpPr txBox="1"/>
          <p:nvPr/>
        </p:nvSpPr>
        <p:spPr>
          <a:xfrm>
            <a:off x="1878469" y="2456394"/>
            <a:ext cx="1309798"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cs-CZ" sz="2800">
                <a:solidFill>
                  <a:schemeClr val="tx1">
                    <a:lumMod val="85000"/>
                    <a:lumOff val="15000"/>
                  </a:schemeClr>
                </a:solidFill>
                <a:latin typeface="Tabac Sans Light" panose="02000000000000000000" pitchFamily="2" charset="-18"/>
                <a:ea typeface="Tabac Sans Light" panose="02000000000000000000" pitchFamily="2" charset="-18"/>
                <a:cs typeface="Tabac Sans Light" panose="02000000000000000000" pitchFamily="2" charset="-18"/>
              </a:rPr>
              <a:t>18 %</a:t>
            </a:r>
            <a:endParaRPr lang="en-US" sz="2400">
              <a:solidFill>
                <a:schemeClr val="tx1">
                  <a:lumMod val="85000"/>
                  <a:lumOff val="15000"/>
                </a:schemeClr>
              </a:solidFill>
              <a:latin typeface="Tabac Sans Light" panose="02000000000000000000" pitchFamily="2" charset="-18"/>
              <a:ea typeface="Tabac Sans Light" panose="02000000000000000000" pitchFamily="2" charset="-18"/>
              <a:cs typeface="Tabac Sans Light" panose="02000000000000000000" pitchFamily="2" charset="-18"/>
            </a:endParaRPr>
          </a:p>
        </p:txBody>
      </p:sp>
      <p:sp>
        <p:nvSpPr>
          <p:cNvPr id="10" name="TextBox 5">
            <a:extLst>
              <a:ext uri="{FF2B5EF4-FFF2-40B4-BE49-F238E27FC236}">
                <a16:creationId xmlns:a16="http://schemas.microsoft.com/office/drawing/2014/main" id="{FB7C574C-5C19-2763-278B-37BFA5EE5249}"/>
              </a:ext>
            </a:extLst>
          </p:cNvPr>
          <p:cNvSpPr txBox="1"/>
          <p:nvPr/>
        </p:nvSpPr>
        <p:spPr>
          <a:xfrm>
            <a:off x="1482030" y="3978281"/>
            <a:ext cx="2102675"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cs-CZ" sz="1400">
                <a:solidFill>
                  <a:schemeClr val="tx1">
                    <a:lumMod val="85000"/>
                    <a:lumOff val="15000"/>
                  </a:schemeClr>
                </a:solidFill>
                <a:latin typeface="Tabac Sans" panose="02000000000000000000" pitchFamily="2" charset="-18"/>
                <a:ea typeface="Tabac Sans" panose="02000000000000000000" pitchFamily="2" charset="-18"/>
                <a:cs typeface="Tabac Sans" panose="02000000000000000000" pitchFamily="2" charset="-18"/>
              </a:rPr>
              <a:t>Podíl zahraničních studentů (</a:t>
            </a:r>
            <a:r>
              <a:rPr lang="cs-CZ" sz="1400" b="1">
                <a:solidFill>
                  <a:schemeClr val="tx1">
                    <a:lumMod val="85000"/>
                    <a:lumOff val="15000"/>
                  </a:schemeClr>
                </a:solidFill>
                <a:latin typeface="Tabac Sans" panose="02000000000000000000" pitchFamily="2" charset="-18"/>
                <a:ea typeface="Tabac Sans" panose="02000000000000000000" pitchFamily="2" charset="-18"/>
                <a:cs typeface="Tabac Sans" panose="02000000000000000000" pitchFamily="2" charset="-18"/>
              </a:rPr>
              <a:t>55 996</a:t>
            </a:r>
            <a:r>
              <a:rPr lang="cs-CZ" sz="1400">
                <a:solidFill>
                  <a:schemeClr val="tx1">
                    <a:lumMod val="85000"/>
                    <a:lumOff val="15000"/>
                  </a:schemeClr>
                </a:solidFill>
                <a:latin typeface="Tabac Sans" panose="02000000000000000000" pitchFamily="2" charset="-18"/>
                <a:ea typeface="Tabac Sans" panose="02000000000000000000" pitchFamily="2" charset="-18"/>
                <a:cs typeface="Tabac Sans" panose="02000000000000000000" pitchFamily="2" charset="-18"/>
              </a:rPr>
              <a:t>)</a:t>
            </a:r>
            <a:endParaRPr lang="en-US" sz="1200">
              <a:solidFill>
                <a:schemeClr val="tx1">
                  <a:lumMod val="85000"/>
                  <a:lumOff val="15000"/>
                </a:schemeClr>
              </a:solidFill>
              <a:latin typeface="Tabac Sans" panose="02000000000000000000" pitchFamily="2" charset="-18"/>
              <a:ea typeface="Tabac Sans" panose="02000000000000000000" pitchFamily="2" charset="-18"/>
              <a:cs typeface="Tabac Sans" panose="02000000000000000000" pitchFamily="2" charset="-18"/>
            </a:endParaRPr>
          </a:p>
        </p:txBody>
      </p:sp>
      <p:sp>
        <p:nvSpPr>
          <p:cNvPr id="12" name="TextBox 5">
            <a:extLst>
              <a:ext uri="{FF2B5EF4-FFF2-40B4-BE49-F238E27FC236}">
                <a16:creationId xmlns:a16="http://schemas.microsoft.com/office/drawing/2014/main" id="{ECDCF199-E00B-1223-2887-05591C3B39A5}"/>
              </a:ext>
            </a:extLst>
          </p:cNvPr>
          <p:cNvSpPr txBox="1"/>
          <p:nvPr/>
        </p:nvSpPr>
        <p:spPr>
          <a:xfrm>
            <a:off x="4245335" y="2456393"/>
            <a:ext cx="1309798"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cs-CZ" sz="2800">
                <a:solidFill>
                  <a:schemeClr val="tx1">
                    <a:lumMod val="85000"/>
                    <a:lumOff val="15000"/>
                  </a:schemeClr>
                </a:solidFill>
                <a:latin typeface="Tabac Sans Light" panose="02000000000000000000" pitchFamily="2" charset="-18"/>
                <a:ea typeface="Tabac Sans Light" panose="02000000000000000000" pitchFamily="2" charset="-18"/>
                <a:cs typeface="Tabac Sans Light" panose="02000000000000000000" pitchFamily="2" charset="-18"/>
              </a:rPr>
              <a:t>67 %</a:t>
            </a:r>
            <a:endParaRPr lang="en-US" sz="2400">
              <a:solidFill>
                <a:schemeClr val="tx1">
                  <a:lumMod val="85000"/>
                  <a:lumOff val="15000"/>
                </a:schemeClr>
              </a:solidFill>
              <a:latin typeface="Tabac Sans Light" panose="02000000000000000000" pitchFamily="2" charset="-18"/>
              <a:ea typeface="Tabac Sans Light" panose="02000000000000000000" pitchFamily="2" charset="-18"/>
              <a:cs typeface="Tabac Sans Light" panose="02000000000000000000" pitchFamily="2" charset="-18"/>
            </a:endParaRPr>
          </a:p>
        </p:txBody>
      </p:sp>
      <p:sp>
        <p:nvSpPr>
          <p:cNvPr id="13" name="TextBox 5">
            <a:extLst>
              <a:ext uri="{FF2B5EF4-FFF2-40B4-BE49-F238E27FC236}">
                <a16:creationId xmlns:a16="http://schemas.microsoft.com/office/drawing/2014/main" id="{77EAD1F6-F53D-9F22-0BF2-D3D5219DEA46}"/>
              </a:ext>
            </a:extLst>
          </p:cNvPr>
          <p:cNvSpPr txBox="1"/>
          <p:nvPr/>
        </p:nvSpPr>
        <p:spPr>
          <a:xfrm>
            <a:off x="3557551" y="3978281"/>
            <a:ext cx="2685365"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cs-CZ" sz="1400">
                <a:solidFill>
                  <a:schemeClr val="tx1">
                    <a:lumMod val="85000"/>
                    <a:lumOff val="15000"/>
                  </a:schemeClr>
                </a:solidFill>
                <a:latin typeface="Tabac Sans" panose="02000000000000000000" pitchFamily="2" charset="-18"/>
                <a:ea typeface="Tabac Sans" panose="02000000000000000000" pitchFamily="2" charset="-18"/>
                <a:cs typeface="Tabac Sans" panose="02000000000000000000" pitchFamily="2" charset="-18"/>
              </a:rPr>
              <a:t>Mezinárodní studenti studující v češtině</a:t>
            </a:r>
            <a:endParaRPr lang="en-US" sz="1200">
              <a:solidFill>
                <a:schemeClr val="tx1">
                  <a:lumMod val="85000"/>
                  <a:lumOff val="15000"/>
                </a:schemeClr>
              </a:solidFill>
              <a:latin typeface="Tabac Sans" panose="02000000000000000000" pitchFamily="2" charset="-18"/>
              <a:ea typeface="Tabac Sans" panose="02000000000000000000" pitchFamily="2" charset="-18"/>
              <a:cs typeface="Tabac Sans" panose="02000000000000000000" pitchFamily="2" charset="-18"/>
            </a:endParaRPr>
          </a:p>
        </p:txBody>
      </p:sp>
      <p:grpSp>
        <p:nvGrpSpPr>
          <p:cNvPr id="20" name="Skupina 19">
            <a:extLst>
              <a:ext uri="{FF2B5EF4-FFF2-40B4-BE49-F238E27FC236}">
                <a16:creationId xmlns:a16="http://schemas.microsoft.com/office/drawing/2014/main" id="{4213A107-F290-BBE9-36DB-6DE830A0B6FE}"/>
              </a:ext>
            </a:extLst>
          </p:cNvPr>
          <p:cNvGrpSpPr/>
          <p:nvPr/>
        </p:nvGrpSpPr>
        <p:grpSpPr>
          <a:xfrm>
            <a:off x="1186695" y="4767743"/>
            <a:ext cx="5504390" cy="1235989"/>
            <a:chOff x="939953" y="1540883"/>
            <a:chExt cx="5504390" cy="1235989"/>
          </a:xfrm>
        </p:grpSpPr>
        <p:sp>
          <p:nvSpPr>
            <p:cNvPr id="17" name="TextovéPole 16">
              <a:extLst>
                <a:ext uri="{FF2B5EF4-FFF2-40B4-BE49-F238E27FC236}">
                  <a16:creationId xmlns:a16="http://schemas.microsoft.com/office/drawing/2014/main" id="{25C28FEA-AA30-396D-E0BB-1C18ED1DA563}"/>
                </a:ext>
              </a:extLst>
            </p:cNvPr>
            <p:cNvSpPr txBox="1"/>
            <p:nvPr/>
          </p:nvSpPr>
          <p:spPr>
            <a:xfrm>
              <a:off x="951514" y="2515262"/>
              <a:ext cx="3380514" cy="2616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defPPr>
                <a:defRPr lang="cs-CZ"/>
              </a:defPPr>
              <a:lvl1pPr>
                <a:defRPr>
                  <a:latin typeface="Tabac Sans" panose="02000000000000000000" pitchFamily="2" charset="-18"/>
                  <a:ea typeface="Tabac Sans" panose="02000000000000000000" pitchFamily="2" charset="-18"/>
                  <a:cs typeface="Tabac Sans" panose="02000000000000000000" pitchFamily="2" charset="-18"/>
                </a:defRPr>
              </a:lvl1pPr>
            </a:lstStyle>
            <a:p>
              <a:r>
                <a:rPr lang="cs-CZ" sz="1100">
                  <a:solidFill>
                    <a:schemeClr val="tx1">
                      <a:lumMod val="50000"/>
                      <a:lumOff val="50000"/>
                    </a:schemeClr>
                  </a:solidFill>
                  <a:latin typeface="Tabac Sans Light" panose="02000000000000000000" pitchFamily="2" charset="-18"/>
                  <a:ea typeface="Tabac Sans Light" panose="02000000000000000000" pitchFamily="2" charset="-18"/>
                  <a:cs typeface="Tabac Sans Light" panose="02000000000000000000" pitchFamily="2" charset="-18"/>
                </a:rPr>
                <a:t>Zdroj: SIMS, data</a:t>
              </a:r>
              <a:r>
                <a:rPr lang="en-GB" sz="1100">
                  <a:solidFill>
                    <a:schemeClr val="tx1">
                      <a:lumMod val="50000"/>
                      <a:lumOff val="50000"/>
                    </a:schemeClr>
                  </a:solidFill>
                  <a:latin typeface="Tabac Sans Light" panose="02000000000000000000" pitchFamily="2" charset="-18"/>
                  <a:ea typeface="Tabac Sans Light" panose="02000000000000000000" pitchFamily="2" charset="-18"/>
                  <a:cs typeface="Tabac Sans Light" panose="02000000000000000000" pitchFamily="2" charset="-18"/>
                </a:rPr>
                <a:t> </a:t>
              </a:r>
              <a:r>
                <a:rPr lang="cs-CZ" sz="1100">
                  <a:solidFill>
                    <a:schemeClr val="tx1">
                      <a:lumMod val="50000"/>
                      <a:lumOff val="50000"/>
                    </a:schemeClr>
                  </a:solidFill>
                  <a:latin typeface="Tabac Sans Light" panose="02000000000000000000" pitchFamily="2" charset="-18"/>
                  <a:ea typeface="Tabac Sans Light" panose="02000000000000000000" pitchFamily="2" charset="-18"/>
                  <a:cs typeface="Tabac Sans Light" panose="02000000000000000000" pitchFamily="2" charset="-18"/>
                </a:rPr>
                <a:t>aktuální k 6. 2. 2025</a:t>
              </a:r>
            </a:p>
          </p:txBody>
        </p:sp>
        <p:sp>
          <p:nvSpPr>
            <p:cNvPr id="18" name="TextBox 5">
              <a:extLst>
                <a:ext uri="{FF2B5EF4-FFF2-40B4-BE49-F238E27FC236}">
                  <a16:creationId xmlns:a16="http://schemas.microsoft.com/office/drawing/2014/main" id="{9358C7AE-F545-96E3-D4DB-8D12CC2BABE2}"/>
                </a:ext>
              </a:extLst>
            </p:cNvPr>
            <p:cNvSpPr txBox="1"/>
            <p:nvPr/>
          </p:nvSpPr>
          <p:spPr>
            <a:xfrm>
              <a:off x="939953" y="2193194"/>
              <a:ext cx="5504390" cy="3231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cs-CZ" sz="1500">
                  <a:latin typeface="Tabac Sans Light" panose="02000000000000000000" pitchFamily="2" charset="-18"/>
                  <a:ea typeface="Tabac Sans Light" panose="02000000000000000000" pitchFamily="2" charset="-18"/>
                  <a:cs typeface="Tabac Sans Light" panose="02000000000000000000" pitchFamily="2" charset="-18"/>
                </a:rPr>
                <a:t>CELKOVÝ POČET STUDENTŮ VYSOKÝCH ŠKOL V ČESKU</a:t>
              </a:r>
              <a:endParaRPr lang="en-US" sz="1500">
                <a:latin typeface="Tabac Sans Light" panose="02000000000000000000" pitchFamily="2" charset="-18"/>
                <a:ea typeface="Tabac Sans Light" panose="02000000000000000000" pitchFamily="2" charset="-18"/>
                <a:cs typeface="Tabac Sans Light" panose="02000000000000000000" pitchFamily="2" charset="-18"/>
              </a:endParaRPr>
            </a:p>
          </p:txBody>
        </p:sp>
        <p:sp>
          <p:nvSpPr>
            <p:cNvPr id="19" name="TextBox 5">
              <a:extLst>
                <a:ext uri="{FF2B5EF4-FFF2-40B4-BE49-F238E27FC236}">
                  <a16:creationId xmlns:a16="http://schemas.microsoft.com/office/drawing/2014/main" id="{59D0822A-A1CE-D4F7-52A9-4C1F83D0A832}"/>
                </a:ext>
              </a:extLst>
            </p:cNvPr>
            <p:cNvSpPr txBox="1"/>
            <p:nvPr/>
          </p:nvSpPr>
          <p:spPr>
            <a:xfrm>
              <a:off x="939953" y="1540883"/>
              <a:ext cx="2750772" cy="76944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cs-CZ" sz="4400" b="1">
                  <a:latin typeface="Tabac Sans" panose="02000000000000000000" pitchFamily="2" charset="-18"/>
                  <a:ea typeface="Tabac Sans" panose="02000000000000000000" pitchFamily="2" charset="-18"/>
                  <a:cs typeface="Tabac Sans" panose="02000000000000000000" pitchFamily="2" charset="-18"/>
                </a:rPr>
                <a:t>314 850</a:t>
              </a:r>
              <a:endParaRPr lang="en-US" sz="4000" b="1">
                <a:latin typeface="Tabac Sans" panose="02000000000000000000" pitchFamily="2" charset="-18"/>
                <a:ea typeface="Tabac Sans" panose="02000000000000000000" pitchFamily="2" charset="-18"/>
                <a:cs typeface="Tabac Sans" panose="02000000000000000000" pitchFamily="2" charset="-18"/>
              </a:endParaRPr>
            </a:p>
          </p:txBody>
        </p:sp>
      </p:grpSp>
      <p:cxnSp>
        <p:nvCxnSpPr>
          <p:cNvPr id="11" name="Přímá spojnice 10">
            <a:extLst>
              <a:ext uri="{FF2B5EF4-FFF2-40B4-BE49-F238E27FC236}">
                <a16:creationId xmlns:a16="http://schemas.microsoft.com/office/drawing/2014/main" id="{3FF472D3-C949-072C-B8F5-2D8F32950084}"/>
              </a:ext>
            </a:extLst>
          </p:cNvPr>
          <p:cNvCxnSpPr>
            <a:cxnSpLocks/>
          </p:cNvCxnSpPr>
          <p:nvPr/>
        </p:nvCxnSpPr>
        <p:spPr>
          <a:xfrm>
            <a:off x="4720233" y="3872600"/>
            <a:ext cx="360000" cy="0"/>
          </a:xfrm>
          <a:prstGeom prst="line">
            <a:avLst/>
          </a:prstGeom>
          <a:ln>
            <a:solidFill>
              <a:srgbClr val="E22F27"/>
            </a:solidFill>
          </a:ln>
        </p:spPr>
        <p:style>
          <a:lnRef idx="2">
            <a:schemeClr val="accent1"/>
          </a:lnRef>
          <a:fillRef idx="0">
            <a:schemeClr val="accent1"/>
          </a:fillRef>
          <a:effectRef idx="1">
            <a:schemeClr val="accent1"/>
          </a:effectRef>
          <a:fontRef idx="minor">
            <a:schemeClr val="tx1"/>
          </a:fontRef>
        </p:style>
      </p:cxnSp>
      <p:cxnSp>
        <p:nvCxnSpPr>
          <p:cNvPr id="14" name="Přímá spojnice 13">
            <a:extLst>
              <a:ext uri="{FF2B5EF4-FFF2-40B4-BE49-F238E27FC236}">
                <a16:creationId xmlns:a16="http://schemas.microsoft.com/office/drawing/2014/main" id="{DED73E27-560D-895A-4794-2F5C0C080B86}"/>
              </a:ext>
            </a:extLst>
          </p:cNvPr>
          <p:cNvCxnSpPr>
            <a:cxnSpLocks/>
          </p:cNvCxnSpPr>
          <p:nvPr/>
        </p:nvCxnSpPr>
        <p:spPr>
          <a:xfrm>
            <a:off x="2361735" y="3876236"/>
            <a:ext cx="360000" cy="0"/>
          </a:xfrm>
          <a:prstGeom prst="line">
            <a:avLst/>
          </a:prstGeom>
          <a:ln>
            <a:solidFill>
              <a:srgbClr val="436AB3"/>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93064733"/>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Obrázek 9">
            <a:extLst>
              <a:ext uri="{FF2B5EF4-FFF2-40B4-BE49-F238E27FC236}">
                <a16:creationId xmlns:a16="http://schemas.microsoft.com/office/drawing/2014/main" id="{0F3238D1-4697-56EC-D020-46985025B7F6}"/>
              </a:ext>
            </a:extLst>
          </p:cNvPr>
          <p:cNvPicPr>
            <a:picLocks noChangeAspect="1"/>
          </p:cNvPicPr>
          <p:nvPr/>
        </p:nvPicPr>
        <p:blipFill rotWithShape="1">
          <a:blip r:embed="rId2">
            <a:extLst>
              <a:ext uri="{28A0092B-C50C-407E-A947-70E740481C1C}">
                <a14:useLocalDpi xmlns:a14="http://schemas.microsoft.com/office/drawing/2010/main" val="0"/>
              </a:ext>
            </a:extLst>
          </a:blip>
          <a:srcRect t="17073" b="21279"/>
          <a:stretch/>
        </p:blipFill>
        <p:spPr>
          <a:xfrm>
            <a:off x="4761443" y="1988781"/>
            <a:ext cx="6565319" cy="4047391"/>
          </a:xfrm>
          <a:prstGeom prst="rect">
            <a:avLst/>
          </a:prstGeom>
        </p:spPr>
      </p:pic>
      <p:sp>
        <p:nvSpPr>
          <p:cNvPr id="2" name="TextovéPole 1">
            <a:extLst>
              <a:ext uri="{FF2B5EF4-FFF2-40B4-BE49-F238E27FC236}">
                <a16:creationId xmlns:a16="http://schemas.microsoft.com/office/drawing/2014/main" id="{2C476D57-E083-BC61-756C-905E717FBD92}"/>
              </a:ext>
            </a:extLst>
          </p:cNvPr>
          <p:cNvSpPr txBox="1"/>
          <p:nvPr/>
        </p:nvSpPr>
        <p:spPr>
          <a:xfrm>
            <a:off x="1307178" y="2073485"/>
            <a:ext cx="3884582" cy="1938992"/>
          </a:xfrm>
          <a:prstGeom prst="rect">
            <a:avLst/>
          </a:prstGeom>
          <a:noFill/>
        </p:spPr>
        <p:txBody>
          <a:bodyPr wrap="square" rtlCol="0">
            <a:spAutoFit/>
          </a:bodyPr>
          <a:lstStyle/>
          <a:p>
            <a:r>
              <a:rPr lang="cs-CZ" sz="4000" b="1">
                <a:latin typeface="Tabac Sans"/>
              </a:rPr>
              <a:t>Najdi ten nejlepší program</a:t>
            </a:r>
            <a:endParaRPr lang="en-US" sz="4000" b="1">
              <a:latin typeface="Tabac Sans"/>
            </a:endParaRPr>
          </a:p>
        </p:txBody>
      </p:sp>
      <p:sp>
        <p:nvSpPr>
          <p:cNvPr id="9" name="TextovéPole 8">
            <a:extLst>
              <a:ext uri="{FF2B5EF4-FFF2-40B4-BE49-F238E27FC236}">
                <a16:creationId xmlns:a16="http://schemas.microsoft.com/office/drawing/2014/main" id="{9895E0E6-766D-6069-85C9-D20871EB9AF9}"/>
              </a:ext>
            </a:extLst>
          </p:cNvPr>
          <p:cNvSpPr txBox="1"/>
          <p:nvPr/>
        </p:nvSpPr>
        <p:spPr>
          <a:xfrm>
            <a:off x="1284408" y="1018847"/>
            <a:ext cx="4419600" cy="1200329"/>
          </a:xfrm>
          <a:prstGeom prst="rect">
            <a:avLst/>
          </a:prstGeom>
          <a:noFill/>
        </p:spPr>
        <p:txBody>
          <a:bodyPr wrap="square">
            <a:spAutoFit/>
          </a:bodyPr>
          <a:lstStyle/>
          <a:p>
            <a:r>
              <a:rPr lang="cs-CZ" sz="7200">
                <a:solidFill>
                  <a:srgbClr val="E22F27"/>
                </a:solidFill>
                <a:latin typeface="Tabac Sans Light" panose="02000000000000000000" pitchFamily="2" charset="-18"/>
                <a:ea typeface="Tabac Sans Light" panose="02000000000000000000" pitchFamily="2" charset="-18"/>
                <a:cs typeface="Tabac Sans Light" panose="02000000000000000000" pitchFamily="2" charset="-18"/>
              </a:rPr>
              <a:t>02</a:t>
            </a:r>
            <a:endParaRPr lang="cs-CZ" sz="7200">
              <a:solidFill>
                <a:srgbClr val="E22F27"/>
              </a:solidFill>
            </a:endParaRPr>
          </a:p>
        </p:txBody>
      </p:sp>
      <p:cxnSp>
        <p:nvCxnSpPr>
          <p:cNvPr id="11" name="Přímá spojnice 10">
            <a:extLst>
              <a:ext uri="{FF2B5EF4-FFF2-40B4-BE49-F238E27FC236}">
                <a16:creationId xmlns:a16="http://schemas.microsoft.com/office/drawing/2014/main" id="{DA509E2E-FAEB-6B15-2C14-176F0C15C6E7}"/>
              </a:ext>
            </a:extLst>
          </p:cNvPr>
          <p:cNvCxnSpPr/>
          <p:nvPr/>
        </p:nvCxnSpPr>
        <p:spPr>
          <a:xfrm>
            <a:off x="1419253" y="4224195"/>
            <a:ext cx="814160" cy="0"/>
          </a:xfrm>
          <a:prstGeom prst="line">
            <a:avLst/>
          </a:prstGeom>
          <a:ln w="38100">
            <a:solidFill>
              <a:srgbClr val="436AB3"/>
            </a:solidFill>
          </a:ln>
        </p:spPr>
        <p:style>
          <a:lnRef idx="2">
            <a:schemeClr val="accent1"/>
          </a:lnRef>
          <a:fillRef idx="0">
            <a:schemeClr val="accent1"/>
          </a:fillRef>
          <a:effectRef idx="1">
            <a:schemeClr val="accent1"/>
          </a:effectRef>
          <a:fontRef idx="minor">
            <a:schemeClr val="tx1"/>
          </a:fontRef>
        </p:style>
      </p:cxnSp>
      <p:pic>
        <p:nvPicPr>
          <p:cNvPr id="12" name="Obrázek 11">
            <a:extLst>
              <a:ext uri="{FF2B5EF4-FFF2-40B4-BE49-F238E27FC236}">
                <a16:creationId xmlns:a16="http://schemas.microsoft.com/office/drawing/2014/main" id="{6777D1C7-DA01-24FA-DAD4-2BD3C953438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rot="21117200">
            <a:off x="9925610" y="5169604"/>
            <a:ext cx="2802303" cy="2808185"/>
          </a:xfrm>
          <a:prstGeom prst="rect">
            <a:avLst/>
          </a:prstGeom>
        </p:spPr>
      </p:pic>
    </p:spTree>
    <p:extLst>
      <p:ext uri="{BB962C8B-B14F-4D97-AF65-F5344CB8AC3E}">
        <p14:creationId xmlns:p14="http://schemas.microsoft.com/office/powerpoint/2010/main" val="3037453517"/>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35D028-6CA1-AFE1-6032-4EDEDB352ADA}"/>
            </a:ext>
          </a:extLst>
        </p:cNvPr>
        <p:cNvGrpSpPr/>
        <p:nvPr/>
      </p:nvGrpSpPr>
      <p:grpSpPr>
        <a:xfrm>
          <a:off x="0" y="0"/>
          <a:ext cx="0" cy="0"/>
          <a:chOff x="0" y="0"/>
          <a:chExt cx="0" cy="0"/>
        </a:xfrm>
      </p:grpSpPr>
      <p:sp>
        <p:nvSpPr>
          <p:cNvPr id="10" name="TextBox 4">
            <a:extLst>
              <a:ext uri="{FF2B5EF4-FFF2-40B4-BE49-F238E27FC236}">
                <a16:creationId xmlns:a16="http://schemas.microsoft.com/office/drawing/2014/main" id="{D684F962-10E3-263E-9002-BE003676E7BA}"/>
              </a:ext>
            </a:extLst>
          </p:cNvPr>
          <p:cNvSpPr txBox="1"/>
          <p:nvPr/>
        </p:nvSpPr>
        <p:spPr>
          <a:xfrm>
            <a:off x="1704136" y="2598859"/>
            <a:ext cx="4790808"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cs-CZ" sz="2400">
                <a:latin typeface="Tabac Sans Light"/>
                <a:ea typeface="Tabac Sans Light"/>
                <a:cs typeface="Tabac Sans Light"/>
              </a:rPr>
              <a:t>Obchod, administrativa a právo</a:t>
            </a:r>
          </a:p>
        </p:txBody>
      </p:sp>
      <p:pic>
        <p:nvPicPr>
          <p:cNvPr id="14" name="Obrázek 13">
            <a:extLst>
              <a:ext uri="{FF2B5EF4-FFF2-40B4-BE49-F238E27FC236}">
                <a16:creationId xmlns:a16="http://schemas.microsoft.com/office/drawing/2014/main" id="{BF1CF078-EC6B-D344-CC2E-F77121CF00E6}"/>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rot="13914997">
            <a:off x="3260953" y="5818339"/>
            <a:ext cx="2528306" cy="2533613"/>
          </a:xfrm>
          <a:prstGeom prst="rect">
            <a:avLst/>
          </a:prstGeom>
        </p:spPr>
      </p:pic>
      <p:sp>
        <p:nvSpPr>
          <p:cNvPr id="2" name="Zástupný text 7">
            <a:extLst>
              <a:ext uri="{FF2B5EF4-FFF2-40B4-BE49-F238E27FC236}">
                <a16:creationId xmlns:a16="http://schemas.microsoft.com/office/drawing/2014/main" id="{5E53D469-554A-850D-61F6-3DEE7C17CE17}"/>
              </a:ext>
            </a:extLst>
          </p:cNvPr>
          <p:cNvSpPr txBox="1">
            <a:spLocks/>
          </p:cNvSpPr>
          <p:nvPr/>
        </p:nvSpPr>
        <p:spPr>
          <a:xfrm>
            <a:off x="3036960" y="2739089"/>
            <a:ext cx="2343780" cy="543741"/>
          </a:xfrm>
          <a:prstGeom prst="rect">
            <a:avLst/>
          </a:prstGeom>
        </p:spPr>
        <p:txBody>
          <a:bodyPr lIns="0" tIns="0" rIns="0" bIns="0" anchor="ctr" anchorCtr="0"/>
          <a:lstStyle>
            <a:lvl1pPr marL="0" marR="0" indent="0" algn="l" defTabSz="914377" rtl="0" eaLnBrk="1" fontAlgn="auto" latinLnBrk="0" hangingPunct="1">
              <a:lnSpc>
                <a:spcPct val="100000"/>
              </a:lnSpc>
              <a:spcBef>
                <a:spcPts val="1000"/>
              </a:spcBef>
              <a:spcAft>
                <a:spcPts val="0"/>
              </a:spcAft>
              <a:buClrTx/>
              <a:buSzTx/>
              <a:buFont typeface="Arial" panose="020B0604020202020204" pitchFamily="34" charset="0"/>
              <a:buNone/>
              <a:tabLst/>
              <a:defRPr sz="3200" b="1" i="0" kern="1200">
                <a:solidFill>
                  <a:schemeClr val="tx2"/>
                </a:solidFill>
                <a:latin typeface="Tabac Sans" panose="02000000000000000000" pitchFamily="2" charset="-18"/>
                <a:ea typeface="Tabac Sans" panose="02000000000000000000" pitchFamily="2" charset="-18"/>
                <a:cs typeface="Tabac Sans" panose="02000000000000000000" pitchFamily="2" charset="-18"/>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cs-CZ">
              <a:solidFill>
                <a:srgbClr val="436AB3"/>
              </a:solidFill>
              <a:latin typeface="Tabac Sans"/>
              <a:ea typeface="Tabac Sans"/>
              <a:cs typeface="Tabac Sans"/>
            </a:endParaRPr>
          </a:p>
        </p:txBody>
      </p:sp>
      <p:cxnSp>
        <p:nvCxnSpPr>
          <p:cNvPr id="4" name="Přímá spojnice 3">
            <a:extLst>
              <a:ext uri="{FF2B5EF4-FFF2-40B4-BE49-F238E27FC236}">
                <a16:creationId xmlns:a16="http://schemas.microsoft.com/office/drawing/2014/main" id="{60E53476-F705-F6F8-74FB-B4E1817ABEB6}"/>
              </a:ext>
            </a:extLst>
          </p:cNvPr>
          <p:cNvCxnSpPr/>
          <p:nvPr/>
        </p:nvCxnSpPr>
        <p:spPr>
          <a:xfrm>
            <a:off x="1799386" y="5212237"/>
            <a:ext cx="814160" cy="0"/>
          </a:xfrm>
          <a:prstGeom prst="line">
            <a:avLst/>
          </a:prstGeom>
          <a:ln w="38100">
            <a:solidFill>
              <a:srgbClr val="436AB3"/>
            </a:solidFill>
          </a:ln>
        </p:spPr>
        <p:style>
          <a:lnRef idx="2">
            <a:schemeClr val="accent1"/>
          </a:lnRef>
          <a:fillRef idx="0">
            <a:schemeClr val="accent1"/>
          </a:fillRef>
          <a:effectRef idx="1">
            <a:schemeClr val="accent1"/>
          </a:effectRef>
          <a:fontRef idx="minor">
            <a:schemeClr val="tx1"/>
          </a:fontRef>
        </p:style>
      </p:cxnSp>
      <p:sp>
        <p:nvSpPr>
          <p:cNvPr id="8" name="Zástupný text 7">
            <a:extLst>
              <a:ext uri="{FF2B5EF4-FFF2-40B4-BE49-F238E27FC236}">
                <a16:creationId xmlns:a16="http://schemas.microsoft.com/office/drawing/2014/main" id="{171EC2E9-0885-750F-AFD9-05F1B30A3E66}"/>
              </a:ext>
            </a:extLst>
          </p:cNvPr>
          <p:cNvSpPr txBox="1">
            <a:spLocks/>
          </p:cNvSpPr>
          <p:nvPr/>
        </p:nvSpPr>
        <p:spPr>
          <a:xfrm>
            <a:off x="718960" y="826736"/>
            <a:ext cx="6761160" cy="543741"/>
          </a:xfrm>
          <a:prstGeom prst="rect">
            <a:avLst/>
          </a:prstGeom>
        </p:spPr>
        <p:txBody>
          <a:bodyPr lIns="0" tIns="0" rIns="0" bIns="0" anchor="ctr" anchorCtr="0"/>
          <a:lstStyle>
            <a:lvl1pPr marL="0" marR="0" indent="0" algn="l" defTabSz="914377" rtl="0" eaLnBrk="1" fontAlgn="auto" latinLnBrk="0" hangingPunct="1">
              <a:lnSpc>
                <a:spcPct val="100000"/>
              </a:lnSpc>
              <a:spcBef>
                <a:spcPts val="1000"/>
              </a:spcBef>
              <a:spcAft>
                <a:spcPts val="0"/>
              </a:spcAft>
              <a:buClrTx/>
              <a:buSzTx/>
              <a:buFont typeface="Arial" panose="020B0604020202020204" pitchFamily="34" charset="0"/>
              <a:buNone/>
              <a:tabLst/>
              <a:defRPr sz="3200" b="1" i="0" kern="1200">
                <a:solidFill>
                  <a:schemeClr val="tx2"/>
                </a:solidFill>
                <a:latin typeface="Tabac Sans" panose="02000000000000000000" pitchFamily="2" charset="-18"/>
                <a:ea typeface="Tabac Sans" panose="02000000000000000000" pitchFamily="2" charset="-18"/>
                <a:cs typeface="Tabac Sans" panose="02000000000000000000" pitchFamily="2" charset="-18"/>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cs-CZ" sz="4000">
                <a:solidFill>
                  <a:srgbClr val="436AB3"/>
                </a:solidFill>
                <a:latin typeface="Tabac Sans"/>
                <a:ea typeface="Tabac Sans"/>
                <a:cs typeface="Tabac Sans"/>
              </a:rPr>
              <a:t>TOP 3 STUDIJNÍ OBORY</a:t>
            </a:r>
          </a:p>
          <a:p>
            <a:r>
              <a:rPr lang="cs-CZ" sz="4000">
                <a:solidFill>
                  <a:srgbClr val="436AB3"/>
                </a:solidFill>
                <a:latin typeface="Tabac Sans"/>
                <a:ea typeface="Tabac Sans"/>
                <a:cs typeface="Tabac Sans"/>
              </a:rPr>
              <a:t>českých studentů</a:t>
            </a:r>
          </a:p>
        </p:txBody>
      </p:sp>
      <p:sp>
        <p:nvSpPr>
          <p:cNvPr id="5" name="TextBox 4">
            <a:extLst>
              <a:ext uri="{FF2B5EF4-FFF2-40B4-BE49-F238E27FC236}">
                <a16:creationId xmlns:a16="http://schemas.microsoft.com/office/drawing/2014/main" id="{D28A38F6-EC88-BDF0-769E-520BEAF240D3}"/>
              </a:ext>
            </a:extLst>
          </p:cNvPr>
          <p:cNvSpPr txBox="1"/>
          <p:nvPr/>
        </p:nvSpPr>
        <p:spPr>
          <a:xfrm>
            <a:off x="1704136" y="3443882"/>
            <a:ext cx="4790808"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cs-CZ" sz="2400">
                <a:latin typeface="Tabac Sans Light"/>
                <a:ea typeface="Tabac Sans Light"/>
                <a:cs typeface="Tabac Sans Light"/>
              </a:rPr>
              <a:t>Vzdělávání</a:t>
            </a:r>
          </a:p>
        </p:txBody>
      </p:sp>
      <p:sp>
        <p:nvSpPr>
          <p:cNvPr id="13" name="TextBox 4">
            <a:extLst>
              <a:ext uri="{FF2B5EF4-FFF2-40B4-BE49-F238E27FC236}">
                <a16:creationId xmlns:a16="http://schemas.microsoft.com/office/drawing/2014/main" id="{7D576510-ECFE-66F6-4578-CB1E1861337A}"/>
              </a:ext>
            </a:extLst>
          </p:cNvPr>
          <p:cNvSpPr txBox="1"/>
          <p:nvPr/>
        </p:nvSpPr>
        <p:spPr>
          <a:xfrm>
            <a:off x="1704136" y="4288906"/>
            <a:ext cx="4790808"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cs-CZ" sz="2400">
                <a:latin typeface="Tabac Sans Light"/>
                <a:ea typeface="Tabac Sans Light"/>
                <a:cs typeface="Tabac Sans Light"/>
              </a:rPr>
              <a:t>Zdravotnictví a sociální péče</a:t>
            </a:r>
          </a:p>
        </p:txBody>
      </p:sp>
      <p:pic>
        <p:nvPicPr>
          <p:cNvPr id="23" name="Grafický objekt 22" descr="Stetoskop se souvislou výplní">
            <a:extLst>
              <a:ext uri="{FF2B5EF4-FFF2-40B4-BE49-F238E27FC236}">
                <a16:creationId xmlns:a16="http://schemas.microsoft.com/office/drawing/2014/main" id="{5C5CF833-4E59-5F4D-FDC7-DF420C2731E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05084" y="4206664"/>
            <a:ext cx="665506" cy="665506"/>
          </a:xfrm>
          <a:prstGeom prst="rect">
            <a:avLst/>
          </a:prstGeom>
        </p:spPr>
      </p:pic>
      <p:pic>
        <p:nvPicPr>
          <p:cNvPr id="25" name="Grafický objekt 24" descr="Obchodní růst se souvislou výplní">
            <a:extLst>
              <a:ext uri="{FF2B5EF4-FFF2-40B4-BE49-F238E27FC236}">
                <a16:creationId xmlns:a16="http://schemas.microsoft.com/office/drawing/2014/main" id="{59B7B74A-707B-678E-0C00-7C6EA07A31B8}"/>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05084" y="2452205"/>
            <a:ext cx="763901" cy="763901"/>
          </a:xfrm>
          <a:prstGeom prst="rect">
            <a:avLst/>
          </a:prstGeom>
        </p:spPr>
      </p:pic>
      <p:pic>
        <p:nvPicPr>
          <p:cNvPr id="27" name="Grafický objekt 26" descr="Otevřená kniha se souvislou výplní">
            <a:extLst>
              <a:ext uri="{FF2B5EF4-FFF2-40B4-BE49-F238E27FC236}">
                <a16:creationId xmlns:a16="http://schemas.microsoft.com/office/drawing/2014/main" id="{05918FFF-DB74-42A3-44AB-449048CBD959}"/>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55886" y="3348340"/>
            <a:ext cx="763901" cy="763901"/>
          </a:xfrm>
          <a:prstGeom prst="rect">
            <a:avLst/>
          </a:prstGeom>
        </p:spPr>
      </p:pic>
      <p:pic>
        <p:nvPicPr>
          <p:cNvPr id="28" name="Obrázek 27">
            <a:extLst>
              <a:ext uri="{FF2B5EF4-FFF2-40B4-BE49-F238E27FC236}">
                <a16:creationId xmlns:a16="http://schemas.microsoft.com/office/drawing/2014/main" id="{14212571-DD49-671E-07B3-EDC387F45033}"/>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rot="835155">
            <a:off x="9417228" y="4094071"/>
            <a:ext cx="2441272" cy="2437386"/>
          </a:xfrm>
          <a:prstGeom prst="rect">
            <a:avLst/>
          </a:prstGeom>
        </p:spPr>
      </p:pic>
      <p:pic>
        <p:nvPicPr>
          <p:cNvPr id="29" name="Obrázek 28" descr="Obsah obrázku Písmo, Grafika, design, typografie&#10;&#10;Popis byl vytvořen automaticky">
            <a:extLst>
              <a:ext uri="{FF2B5EF4-FFF2-40B4-BE49-F238E27FC236}">
                <a16:creationId xmlns:a16="http://schemas.microsoft.com/office/drawing/2014/main" id="{CF35F586-F255-E468-9748-0C26C972B745}"/>
              </a:ext>
            </a:extLst>
          </p:cNvPr>
          <p:cNvPicPr>
            <a:picLocks noChangeAspect="1"/>
          </p:cNvPicPr>
          <p:nvPr/>
        </p:nvPicPr>
        <p:blipFill rotWithShape="1">
          <a:blip r:embed="rId11">
            <a:extLst>
              <a:ext uri="{28A0092B-C50C-407E-A947-70E740481C1C}">
                <a14:useLocalDpi xmlns:a14="http://schemas.microsoft.com/office/drawing/2010/main" val="0"/>
              </a:ext>
            </a:extLst>
          </a:blip>
          <a:srcRect t="3667"/>
          <a:stretch/>
        </p:blipFill>
        <p:spPr>
          <a:xfrm>
            <a:off x="9797816" y="4673134"/>
            <a:ext cx="1588672" cy="1530416"/>
          </a:xfrm>
          <a:prstGeom prst="rect">
            <a:avLst/>
          </a:prstGeom>
        </p:spPr>
      </p:pic>
      <p:grpSp>
        <p:nvGrpSpPr>
          <p:cNvPr id="30" name="Skupina 29">
            <a:extLst>
              <a:ext uri="{FF2B5EF4-FFF2-40B4-BE49-F238E27FC236}">
                <a16:creationId xmlns:a16="http://schemas.microsoft.com/office/drawing/2014/main" id="{7A5C41EB-3421-A878-6695-2745730968B7}"/>
              </a:ext>
            </a:extLst>
          </p:cNvPr>
          <p:cNvGrpSpPr/>
          <p:nvPr/>
        </p:nvGrpSpPr>
        <p:grpSpPr>
          <a:xfrm rot="5400000">
            <a:off x="9116612" y="1912206"/>
            <a:ext cx="3997306" cy="2920305"/>
            <a:chOff x="-187468" y="-392838"/>
            <a:chExt cx="4724881" cy="2932339"/>
          </a:xfrm>
        </p:grpSpPr>
        <p:pic>
          <p:nvPicPr>
            <p:cNvPr id="31" name="Grafický objekt 30">
              <a:extLst>
                <a:ext uri="{FF2B5EF4-FFF2-40B4-BE49-F238E27FC236}">
                  <a16:creationId xmlns:a16="http://schemas.microsoft.com/office/drawing/2014/main" id="{6CBE5A70-D5BE-F82E-92AE-2E1250134166}"/>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rot="4860000">
              <a:off x="-225568" y="-354738"/>
              <a:ext cx="2932339" cy="2856140"/>
            </a:xfrm>
            <a:prstGeom prst="rect">
              <a:avLst/>
            </a:prstGeom>
          </p:spPr>
        </p:pic>
        <p:pic>
          <p:nvPicPr>
            <p:cNvPr id="32" name="Obrázek 31" descr="Obsah obrázku řada/pruh, design&#10;&#10;Popis se vygeneroval automaticky.">
              <a:extLst>
                <a:ext uri="{FF2B5EF4-FFF2-40B4-BE49-F238E27FC236}">
                  <a16:creationId xmlns:a16="http://schemas.microsoft.com/office/drawing/2014/main" id="{75AFF7F2-264C-A288-D66E-EA71AB161061}"/>
                </a:ext>
              </a:extLst>
            </p:cNvPr>
            <p:cNvPicPr>
              <a:picLocks noChangeAspect="1"/>
            </p:cNvPicPr>
            <p:nvPr/>
          </p:nvPicPr>
          <p:blipFill>
            <a:blip r:embed="rId14"/>
            <a:stretch>
              <a:fillRect/>
            </a:stretch>
          </p:blipFill>
          <p:spPr>
            <a:xfrm rot="9300000">
              <a:off x="2022814" y="-135009"/>
              <a:ext cx="2514599" cy="1529704"/>
            </a:xfrm>
            <a:prstGeom prst="rect">
              <a:avLst/>
            </a:prstGeom>
          </p:spPr>
        </p:pic>
      </p:grpSp>
    </p:spTree>
    <p:extLst>
      <p:ext uri="{BB962C8B-B14F-4D97-AF65-F5344CB8AC3E}">
        <p14:creationId xmlns:p14="http://schemas.microsoft.com/office/powerpoint/2010/main" val="1417414096"/>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Obrázek 6" descr="Obsah obrázku počítač, computer&#10;&#10;Popis byl vytvořen automaticky">
            <a:extLst>
              <a:ext uri="{FF2B5EF4-FFF2-40B4-BE49-F238E27FC236}">
                <a16:creationId xmlns:a16="http://schemas.microsoft.com/office/drawing/2014/main" id="{F3997508-3211-62B9-8F52-980EF063D26E}"/>
              </a:ext>
            </a:extLst>
          </p:cNvPr>
          <p:cNvPicPr>
            <a:picLocks noChangeAspect="1"/>
          </p:cNvPicPr>
          <p:nvPr/>
        </p:nvPicPr>
        <p:blipFill rotWithShape="1">
          <a:blip r:embed="rId3">
            <a:extLst>
              <a:ext uri="{28A0092B-C50C-407E-A947-70E740481C1C}">
                <a14:useLocalDpi xmlns:a14="http://schemas.microsoft.com/office/drawing/2010/main" val="0"/>
              </a:ext>
            </a:extLst>
          </a:blip>
          <a:srcRect b="25828"/>
          <a:stretch/>
        </p:blipFill>
        <p:spPr>
          <a:xfrm>
            <a:off x="475521" y="2011604"/>
            <a:ext cx="9175221" cy="4958824"/>
          </a:xfrm>
          <a:prstGeom prst="rect">
            <a:avLst/>
          </a:prstGeom>
        </p:spPr>
      </p:pic>
      <p:grpSp>
        <p:nvGrpSpPr>
          <p:cNvPr id="2" name="Skupina 1">
            <a:extLst>
              <a:ext uri="{FF2B5EF4-FFF2-40B4-BE49-F238E27FC236}">
                <a16:creationId xmlns:a16="http://schemas.microsoft.com/office/drawing/2014/main" id="{420168C0-C44B-0BF0-8336-DC20BEA65435}"/>
              </a:ext>
            </a:extLst>
          </p:cNvPr>
          <p:cNvGrpSpPr/>
          <p:nvPr/>
        </p:nvGrpSpPr>
        <p:grpSpPr>
          <a:xfrm>
            <a:off x="1363279" y="2361484"/>
            <a:ext cx="7306578" cy="4608944"/>
            <a:chOff x="1425738" y="2249057"/>
            <a:chExt cx="7306578" cy="4608944"/>
          </a:xfrm>
        </p:grpSpPr>
        <p:pic>
          <p:nvPicPr>
            <p:cNvPr id="8" name="Obrázek 7" descr="Obsah obrázku text, snímek obrazovky, číslo, Písmo&#10;&#10;Popis se vygeneroval automaticky.">
              <a:extLst>
                <a:ext uri="{FF2B5EF4-FFF2-40B4-BE49-F238E27FC236}">
                  <a16:creationId xmlns:a16="http://schemas.microsoft.com/office/drawing/2014/main" id="{92F1AFE8-444D-06B6-C0F0-01A60569CADC}"/>
                </a:ext>
              </a:extLst>
            </p:cNvPr>
            <p:cNvPicPr>
              <a:picLocks noChangeAspect="1"/>
            </p:cNvPicPr>
            <p:nvPr/>
          </p:nvPicPr>
          <p:blipFill rotWithShape="1">
            <a:blip r:embed="rId4"/>
            <a:srcRect t="-1" b="46897"/>
            <a:stretch/>
          </p:blipFill>
          <p:spPr>
            <a:xfrm>
              <a:off x="1425738" y="2249057"/>
              <a:ext cx="7306578" cy="4608944"/>
            </a:xfrm>
            <a:prstGeom prst="rect">
              <a:avLst/>
            </a:prstGeom>
          </p:spPr>
        </p:pic>
        <p:sp>
          <p:nvSpPr>
            <p:cNvPr id="34" name="TextovéPole 33">
              <a:extLst>
                <a:ext uri="{FF2B5EF4-FFF2-40B4-BE49-F238E27FC236}">
                  <a16:creationId xmlns:a16="http://schemas.microsoft.com/office/drawing/2014/main" id="{1E7F3CF8-9729-497E-F4EA-B9B4A390BB8C}"/>
                </a:ext>
              </a:extLst>
            </p:cNvPr>
            <p:cNvSpPr txBox="1"/>
            <p:nvPr/>
          </p:nvSpPr>
          <p:spPr>
            <a:xfrm>
              <a:off x="1487746" y="3197423"/>
              <a:ext cx="1924050" cy="307777"/>
            </a:xfrm>
            <a:prstGeom prst="rect">
              <a:avLst/>
            </a:prstGeom>
            <a:solidFill>
              <a:srgbClr val="F7F7F7"/>
            </a:solidFill>
          </p:spPr>
          <p:txBody>
            <a:bodyPr wrap="square" rtlCol="0" anchor="b">
              <a:spAutoFit/>
            </a:bodyPr>
            <a:lstStyle/>
            <a:p>
              <a:r>
                <a:rPr lang="cs-CZ" sz="1400">
                  <a:solidFill>
                    <a:srgbClr val="303030"/>
                  </a:solidFill>
                  <a:latin typeface="Tabac Sans Light" panose="02000000000000000000" pitchFamily="2" charset="-18"/>
                  <a:ea typeface="Tabac Sans Light" panose="02000000000000000000" pitchFamily="2" charset="-18"/>
                  <a:cs typeface="Tabac Sans Light" panose="02000000000000000000" pitchFamily="2" charset="-18"/>
                </a:rPr>
                <a:t>PROGRAMMES</a:t>
              </a:r>
            </a:p>
          </p:txBody>
        </p:sp>
      </p:grpSp>
      <p:pic>
        <p:nvPicPr>
          <p:cNvPr id="18" name="Obrázek 17">
            <a:extLst>
              <a:ext uri="{FF2B5EF4-FFF2-40B4-BE49-F238E27FC236}">
                <a16:creationId xmlns:a16="http://schemas.microsoft.com/office/drawing/2014/main" id="{DC8E44FF-50F3-432E-BA6B-2AC894FAC27C}"/>
              </a:ext>
            </a:extLst>
          </p:cNvPr>
          <p:cNvPicPr>
            <a:picLocks noChangeAspect="1"/>
          </p:cNvPicPr>
          <p:nvPr/>
        </p:nvPicPr>
        <p:blipFill>
          <a:blip r:embed="rId5"/>
          <a:stretch>
            <a:fillRect/>
          </a:stretch>
        </p:blipFill>
        <p:spPr>
          <a:xfrm>
            <a:off x="7253023" y="1584270"/>
            <a:ext cx="2801630" cy="6066463"/>
          </a:xfrm>
          <a:prstGeom prst="roundRect">
            <a:avLst>
              <a:gd name="adj" fmla="val 0"/>
            </a:avLst>
          </a:prstGeom>
        </p:spPr>
      </p:pic>
      <p:pic>
        <p:nvPicPr>
          <p:cNvPr id="1030" name="Picture 6" descr="iPhone 13 and iPhone 13 mini - Apple (BY)">
            <a:extLst>
              <a:ext uri="{FF2B5EF4-FFF2-40B4-BE49-F238E27FC236}">
                <a16:creationId xmlns:a16="http://schemas.microsoft.com/office/drawing/2014/main" id="{0A8A2284-434C-BF7F-329B-71ACE6B34A1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5400000">
            <a:off x="5485352" y="3029218"/>
            <a:ext cx="6343650" cy="3143250"/>
          </a:xfrm>
          <a:prstGeom prst="rect">
            <a:avLst/>
          </a:prstGeom>
          <a:noFill/>
          <a:extLst>
            <a:ext uri="{909E8E84-426E-40DD-AFC4-6F175D3DCCD1}">
              <a14:hiddenFill xmlns:a14="http://schemas.microsoft.com/office/drawing/2010/main">
                <a:solidFill>
                  <a:srgbClr val="FFFFFF"/>
                </a:solidFill>
              </a14:hiddenFill>
            </a:ext>
          </a:extLst>
        </p:spPr>
      </p:pic>
      <p:pic>
        <p:nvPicPr>
          <p:cNvPr id="42" name="Obrázek 41">
            <a:extLst>
              <a:ext uri="{FF2B5EF4-FFF2-40B4-BE49-F238E27FC236}">
                <a16:creationId xmlns:a16="http://schemas.microsoft.com/office/drawing/2014/main" id="{E17C1251-3BFD-1E6E-354F-1BCBC2ABC0CA}"/>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rot="835155">
            <a:off x="9417228" y="4094071"/>
            <a:ext cx="2441272" cy="2437386"/>
          </a:xfrm>
          <a:prstGeom prst="rect">
            <a:avLst/>
          </a:prstGeom>
        </p:spPr>
      </p:pic>
      <p:pic>
        <p:nvPicPr>
          <p:cNvPr id="38" name="Obrázek 37" descr="Obsah obrázku Písmo, Grafika, design, typografie&#10;&#10;Popis byl vytvořen automaticky">
            <a:extLst>
              <a:ext uri="{FF2B5EF4-FFF2-40B4-BE49-F238E27FC236}">
                <a16:creationId xmlns:a16="http://schemas.microsoft.com/office/drawing/2014/main" id="{81903F25-0DD2-0A21-BAAC-A72C90F67D99}"/>
              </a:ext>
            </a:extLst>
          </p:cNvPr>
          <p:cNvPicPr>
            <a:picLocks noChangeAspect="1"/>
          </p:cNvPicPr>
          <p:nvPr/>
        </p:nvPicPr>
        <p:blipFill rotWithShape="1">
          <a:blip r:embed="rId8">
            <a:extLst>
              <a:ext uri="{28A0092B-C50C-407E-A947-70E740481C1C}">
                <a14:useLocalDpi xmlns:a14="http://schemas.microsoft.com/office/drawing/2010/main" val="0"/>
              </a:ext>
            </a:extLst>
          </a:blip>
          <a:srcRect t="3667"/>
          <a:stretch/>
        </p:blipFill>
        <p:spPr>
          <a:xfrm>
            <a:off x="9778255" y="4627414"/>
            <a:ext cx="1588672" cy="1530416"/>
          </a:xfrm>
          <a:prstGeom prst="rect">
            <a:avLst/>
          </a:prstGeom>
        </p:spPr>
      </p:pic>
      <p:grpSp>
        <p:nvGrpSpPr>
          <p:cNvPr id="39" name="Skupina 38">
            <a:extLst>
              <a:ext uri="{FF2B5EF4-FFF2-40B4-BE49-F238E27FC236}">
                <a16:creationId xmlns:a16="http://schemas.microsoft.com/office/drawing/2014/main" id="{626359DB-0110-A8AA-8A65-1D9D645272C9}"/>
              </a:ext>
            </a:extLst>
          </p:cNvPr>
          <p:cNvGrpSpPr/>
          <p:nvPr/>
        </p:nvGrpSpPr>
        <p:grpSpPr>
          <a:xfrm rot="5400000">
            <a:off x="9573181" y="-137290"/>
            <a:ext cx="3612385" cy="2920305"/>
            <a:chOff x="-187468" y="-392838"/>
            <a:chExt cx="4269898" cy="2932339"/>
          </a:xfrm>
        </p:grpSpPr>
        <p:pic>
          <p:nvPicPr>
            <p:cNvPr id="40" name="Grafický objekt 39">
              <a:extLst>
                <a:ext uri="{FF2B5EF4-FFF2-40B4-BE49-F238E27FC236}">
                  <a16:creationId xmlns:a16="http://schemas.microsoft.com/office/drawing/2014/main" id="{A17C2693-EC7D-6B0D-A7EC-7B4B6F79699A}"/>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rot="4860000">
              <a:off x="-225568" y="-354738"/>
              <a:ext cx="2932339" cy="2856140"/>
            </a:xfrm>
            <a:prstGeom prst="rect">
              <a:avLst/>
            </a:prstGeom>
          </p:spPr>
        </p:pic>
        <p:pic>
          <p:nvPicPr>
            <p:cNvPr id="41" name="Obrázek 40" descr="Obsah obrázku řada/pruh, design&#10;&#10;Popis se vygeneroval automaticky.">
              <a:extLst>
                <a:ext uri="{FF2B5EF4-FFF2-40B4-BE49-F238E27FC236}">
                  <a16:creationId xmlns:a16="http://schemas.microsoft.com/office/drawing/2014/main" id="{908908DE-8E87-0C7C-9977-74443D871566}"/>
                </a:ext>
              </a:extLst>
            </p:cNvPr>
            <p:cNvPicPr>
              <a:picLocks noChangeAspect="1"/>
            </p:cNvPicPr>
            <p:nvPr/>
          </p:nvPicPr>
          <p:blipFill>
            <a:blip r:embed="rId11"/>
            <a:stretch>
              <a:fillRect/>
            </a:stretch>
          </p:blipFill>
          <p:spPr>
            <a:xfrm rot="9300000">
              <a:off x="1567831" y="-254730"/>
              <a:ext cx="2514599" cy="1529704"/>
            </a:xfrm>
            <a:prstGeom prst="rect">
              <a:avLst/>
            </a:prstGeom>
          </p:spPr>
        </p:pic>
      </p:grpSp>
      <p:sp>
        <p:nvSpPr>
          <p:cNvPr id="5" name="TextovéPole 4">
            <a:extLst>
              <a:ext uri="{FF2B5EF4-FFF2-40B4-BE49-F238E27FC236}">
                <a16:creationId xmlns:a16="http://schemas.microsoft.com/office/drawing/2014/main" id="{F13BD41A-6258-4FA4-1C87-6147C35B9C75}"/>
              </a:ext>
            </a:extLst>
          </p:cNvPr>
          <p:cNvSpPr txBox="1"/>
          <p:nvPr/>
        </p:nvSpPr>
        <p:spPr>
          <a:xfrm>
            <a:off x="1076734" y="794113"/>
            <a:ext cx="6603391" cy="784830"/>
          </a:xfrm>
          <a:prstGeom prst="rect">
            <a:avLst/>
          </a:prstGeom>
          <a:noFill/>
        </p:spPr>
        <p:txBody>
          <a:bodyPr wrap="square" rtlCol="0">
            <a:spAutoFit/>
          </a:bodyPr>
          <a:lstStyle/>
          <a:p>
            <a:r>
              <a:rPr lang="cs-CZ" sz="4500" b="1">
                <a:solidFill>
                  <a:srgbClr val="E22F27"/>
                </a:solidFill>
                <a:latin typeface="Tabac Sans"/>
              </a:rPr>
              <a:t>Study in Czechia</a:t>
            </a:r>
          </a:p>
        </p:txBody>
      </p:sp>
      <p:sp>
        <p:nvSpPr>
          <p:cNvPr id="9" name="TextovéPole 8">
            <a:extLst>
              <a:ext uri="{FF2B5EF4-FFF2-40B4-BE49-F238E27FC236}">
                <a16:creationId xmlns:a16="http://schemas.microsoft.com/office/drawing/2014/main" id="{B921E756-5FD2-FE04-C12F-BB937195DD09}"/>
              </a:ext>
            </a:extLst>
          </p:cNvPr>
          <p:cNvSpPr txBox="1"/>
          <p:nvPr/>
        </p:nvSpPr>
        <p:spPr>
          <a:xfrm>
            <a:off x="1090692" y="1476934"/>
            <a:ext cx="4638267" cy="461665"/>
          </a:xfrm>
          <a:prstGeom prst="rect">
            <a:avLst/>
          </a:prstGeom>
          <a:noFill/>
        </p:spPr>
        <p:txBody>
          <a:bodyPr wrap="square" lIns="91440" tIns="45720" rIns="91440" bIns="45720" rtlCol="0" anchor="t">
            <a:spAutoFit/>
          </a:bodyPr>
          <a:lstStyle/>
          <a:p>
            <a:r>
              <a:rPr lang="cs-CZ" sz="2400">
                <a:solidFill>
                  <a:srgbClr val="436AB3"/>
                </a:solidFill>
                <a:latin typeface="Tabac Sans Light"/>
                <a:ea typeface="Tabac Sans Light"/>
                <a:cs typeface="Tabac Sans Light"/>
              </a:rPr>
              <a:t>PORTÁL</a:t>
            </a:r>
          </a:p>
        </p:txBody>
      </p:sp>
    </p:spTree>
    <p:extLst>
      <p:ext uri="{BB962C8B-B14F-4D97-AF65-F5344CB8AC3E}">
        <p14:creationId xmlns:p14="http://schemas.microsoft.com/office/powerpoint/2010/main" val="20065905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Obrázek 6">
            <a:extLst>
              <a:ext uri="{FF2B5EF4-FFF2-40B4-BE49-F238E27FC236}">
                <a16:creationId xmlns:a16="http://schemas.microsoft.com/office/drawing/2014/main" id="{F1EEA4B9-98B3-F009-63CA-2E2B20408825}"/>
              </a:ext>
            </a:extLst>
          </p:cNvPr>
          <p:cNvPicPr>
            <a:picLocks noChangeAspect="1"/>
          </p:cNvPicPr>
          <p:nvPr/>
        </p:nvPicPr>
        <p:blipFill rotWithShape="1">
          <a:blip r:embed="rId2">
            <a:extLst>
              <a:ext uri="{28A0092B-C50C-407E-A947-70E740481C1C}">
                <a14:useLocalDpi xmlns:a14="http://schemas.microsoft.com/office/drawing/2010/main" val="0"/>
              </a:ext>
            </a:extLst>
          </a:blip>
          <a:srcRect t="11574" b="8266"/>
          <a:stretch/>
        </p:blipFill>
        <p:spPr>
          <a:xfrm>
            <a:off x="6608268" y="757202"/>
            <a:ext cx="4224110" cy="5573759"/>
          </a:xfrm>
          <a:prstGeom prst="rect">
            <a:avLst/>
          </a:prstGeom>
        </p:spPr>
      </p:pic>
      <p:sp>
        <p:nvSpPr>
          <p:cNvPr id="9" name="Zástupný text 7">
            <a:extLst>
              <a:ext uri="{FF2B5EF4-FFF2-40B4-BE49-F238E27FC236}">
                <a16:creationId xmlns:a16="http://schemas.microsoft.com/office/drawing/2014/main" id="{5871F733-7E54-5812-DC3C-508A2742E6F3}"/>
              </a:ext>
            </a:extLst>
          </p:cNvPr>
          <p:cNvSpPr txBox="1">
            <a:spLocks/>
          </p:cNvSpPr>
          <p:nvPr/>
        </p:nvSpPr>
        <p:spPr>
          <a:xfrm>
            <a:off x="1509940" y="936334"/>
            <a:ext cx="3345727" cy="2922107"/>
          </a:xfrm>
          <a:prstGeom prst="rect">
            <a:avLst/>
          </a:prstGeom>
        </p:spPr>
        <p:txBody>
          <a:bodyPr lIns="0" tIns="0" rIns="0" bIns="0" anchor="ctr" anchorCtr="0"/>
          <a:lstStyle>
            <a:lvl1pPr marL="0" marR="0" indent="0" algn="l" defTabSz="914377" rtl="0" eaLnBrk="1" fontAlgn="auto" latinLnBrk="0" hangingPunct="1">
              <a:lnSpc>
                <a:spcPct val="100000"/>
              </a:lnSpc>
              <a:spcBef>
                <a:spcPts val="1000"/>
              </a:spcBef>
              <a:spcAft>
                <a:spcPts val="0"/>
              </a:spcAft>
              <a:buClrTx/>
              <a:buSzTx/>
              <a:buFont typeface="Arial" panose="020B0604020202020204" pitchFamily="34" charset="0"/>
              <a:buNone/>
              <a:tabLst/>
              <a:defRPr sz="3200" b="1" i="0" kern="1200">
                <a:solidFill>
                  <a:schemeClr val="tx2"/>
                </a:solidFill>
                <a:latin typeface="Tabac Sans" panose="02000000000000000000" pitchFamily="2" charset="-18"/>
                <a:ea typeface="Tabac Sans" panose="02000000000000000000" pitchFamily="2" charset="-18"/>
                <a:cs typeface="Tabac Sans" panose="02000000000000000000" pitchFamily="2" charset="-18"/>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cs-CZ" sz="20000" b="0" spc="600">
                <a:solidFill>
                  <a:srgbClr val="E22F27"/>
                </a:solidFill>
                <a:latin typeface="Tabac Sans Light" panose="02000000000000000000" pitchFamily="2" charset="-18"/>
                <a:ea typeface="Tabac Sans Light" panose="02000000000000000000" pitchFamily="2" charset="-18"/>
                <a:cs typeface="Tabac Sans Light" panose="02000000000000000000" pitchFamily="2" charset="-18"/>
              </a:rPr>
              <a:t>9</a:t>
            </a:r>
          </a:p>
        </p:txBody>
      </p:sp>
      <p:sp>
        <p:nvSpPr>
          <p:cNvPr id="10" name="TextBox 4">
            <a:extLst>
              <a:ext uri="{FF2B5EF4-FFF2-40B4-BE49-F238E27FC236}">
                <a16:creationId xmlns:a16="http://schemas.microsoft.com/office/drawing/2014/main" id="{EB437242-5B89-D6F0-F68F-15578624C4E6}"/>
              </a:ext>
            </a:extLst>
          </p:cNvPr>
          <p:cNvSpPr txBox="1"/>
          <p:nvPr/>
        </p:nvSpPr>
        <p:spPr>
          <a:xfrm>
            <a:off x="1509940" y="3620529"/>
            <a:ext cx="4790808"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a:latin typeface="Tabac Sans Light" panose="02000000000000000000" pitchFamily="2" charset="-18"/>
                <a:ea typeface="Tabac Sans Light" panose="02000000000000000000" pitchFamily="2" charset="-18"/>
                <a:cs typeface="Tabac Sans Light" panose="02000000000000000000" pitchFamily="2" charset="-18"/>
              </a:rPr>
              <a:t>STUDENT</a:t>
            </a:r>
            <a:r>
              <a:rPr lang="cs-CZ" sz="2400">
                <a:latin typeface="Tabac Sans Light" panose="02000000000000000000" pitchFamily="2" charset="-18"/>
                <a:ea typeface="Tabac Sans Light" panose="02000000000000000000" pitchFamily="2" charset="-18"/>
                <a:cs typeface="Tabac Sans Light" panose="02000000000000000000" pitchFamily="2" charset="-18"/>
              </a:rPr>
              <a:t>Ů POVAŽUJE JEJICH ČESKÝ AKADEMICKÝ PROGRAM ZA </a:t>
            </a:r>
            <a:r>
              <a:rPr lang="cs-CZ" sz="2400" b="1">
                <a:latin typeface="Tabac Sans" panose="02000000000000000000" pitchFamily="2" charset="-18"/>
                <a:ea typeface="Tabac Sans" panose="02000000000000000000" pitchFamily="2" charset="-18"/>
                <a:cs typeface="Tabac Sans" panose="02000000000000000000" pitchFamily="2" charset="-18"/>
              </a:rPr>
              <a:t>VELMI KVALITNÍ</a:t>
            </a:r>
            <a:r>
              <a:rPr lang="sk-SK" sz="2400">
                <a:latin typeface="Tabac Sans Light" panose="02000000000000000000" pitchFamily="2" charset="-18"/>
                <a:ea typeface="Tabac Sans Light" panose="02000000000000000000" pitchFamily="2" charset="-18"/>
                <a:cs typeface="Tabac Sans Light" panose="02000000000000000000" pitchFamily="2" charset="-18"/>
              </a:rPr>
              <a:t>.</a:t>
            </a:r>
            <a:endParaRPr lang="en-US" sz="2400">
              <a:latin typeface="Tabac Sans Light" panose="02000000000000000000" pitchFamily="2" charset="-18"/>
              <a:ea typeface="Tabac Sans Light" panose="02000000000000000000" pitchFamily="2" charset="-18"/>
              <a:cs typeface="Tabac Sans Light" panose="02000000000000000000" pitchFamily="2" charset="-18"/>
            </a:endParaRPr>
          </a:p>
        </p:txBody>
      </p:sp>
      <p:pic>
        <p:nvPicPr>
          <p:cNvPr id="14" name="Obrázek 13">
            <a:extLst>
              <a:ext uri="{FF2B5EF4-FFF2-40B4-BE49-F238E27FC236}">
                <a16:creationId xmlns:a16="http://schemas.microsoft.com/office/drawing/2014/main" id="{5C887221-1853-784E-721C-25455971C73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rot="20580103">
            <a:off x="10081890" y="4833991"/>
            <a:ext cx="2528306" cy="2533613"/>
          </a:xfrm>
          <a:prstGeom prst="rect">
            <a:avLst/>
          </a:prstGeom>
        </p:spPr>
      </p:pic>
      <p:sp>
        <p:nvSpPr>
          <p:cNvPr id="2" name="Zástupný text 7">
            <a:extLst>
              <a:ext uri="{FF2B5EF4-FFF2-40B4-BE49-F238E27FC236}">
                <a16:creationId xmlns:a16="http://schemas.microsoft.com/office/drawing/2014/main" id="{DA9F45CC-F396-9408-D40F-B9EB0216E245}"/>
              </a:ext>
            </a:extLst>
          </p:cNvPr>
          <p:cNvSpPr txBox="1">
            <a:spLocks/>
          </p:cNvSpPr>
          <p:nvPr/>
        </p:nvSpPr>
        <p:spPr>
          <a:xfrm>
            <a:off x="2842764" y="2962241"/>
            <a:ext cx="2343780" cy="543741"/>
          </a:xfrm>
          <a:prstGeom prst="rect">
            <a:avLst/>
          </a:prstGeom>
        </p:spPr>
        <p:txBody>
          <a:bodyPr lIns="0" tIns="0" rIns="0" bIns="0" anchor="ctr" anchorCtr="0"/>
          <a:lstStyle>
            <a:lvl1pPr marL="0" marR="0" indent="0" algn="l" defTabSz="914377" rtl="0" eaLnBrk="1" fontAlgn="auto" latinLnBrk="0" hangingPunct="1">
              <a:lnSpc>
                <a:spcPct val="100000"/>
              </a:lnSpc>
              <a:spcBef>
                <a:spcPts val="1000"/>
              </a:spcBef>
              <a:spcAft>
                <a:spcPts val="0"/>
              </a:spcAft>
              <a:buClrTx/>
              <a:buSzTx/>
              <a:buFont typeface="Arial" panose="020B0604020202020204" pitchFamily="34" charset="0"/>
              <a:buNone/>
              <a:tabLst/>
              <a:defRPr sz="3200" b="1" i="0" kern="1200">
                <a:solidFill>
                  <a:schemeClr val="tx2"/>
                </a:solidFill>
                <a:latin typeface="Tabac Sans" panose="02000000000000000000" pitchFamily="2" charset="-18"/>
                <a:ea typeface="Tabac Sans" panose="02000000000000000000" pitchFamily="2" charset="-18"/>
                <a:cs typeface="Tabac Sans" panose="02000000000000000000" pitchFamily="2" charset="-18"/>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cs-CZ">
                <a:solidFill>
                  <a:srgbClr val="436AB3"/>
                </a:solidFill>
              </a:rPr>
              <a:t> Z 10</a:t>
            </a:r>
          </a:p>
        </p:txBody>
      </p:sp>
      <p:cxnSp>
        <p:nvCxnSpPr>
          <p:cNvPr id="4" name="Přímá spojnice 3">
            <a:extLst>
              <a:ext uri="{FF2B5EF4-FFF2-40B4-BE49-F238E27FC236}">
                <a16:creationId xmlns:a16="http://schemas.microsoft.com/office/drawing/2014/main" id="{A5252729-41A4-65E0-A352-653F885B955E}"/>
              </a:ext>
            </a:extLst>
          </p:cNvPr>
          <p:cNvCxnSpPr/>
          <p:nvPr/>
        </p:nvCxnSpPr>
        <p:spPr>
          <a:xfrm>
            <a:off x="1605190" y="5101565"/>
            <a:ext cx="814160" cy="0"/>
          </a:xfrm>
          <a:prstGeom prst="line">
            <a:avLst/>
          </a:prstGeom>
          <a:ln w="38100">
            <a:solidFill>
              <a:srgbClr val="436AB3"/>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32048702"/>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3F2317-2796-CC93-DA66-C442B527C0F8}"/>
            </a:ext>
          </a:extLst>
        </p:cNvPr>
        <p:cNvGrpSpPr/>
        <p:nvPr/>
      </p:nvGrpSpPr>
      <p:grpSpPr>
        <a:xfrm>
          <a:off x="0" y="0"/>
          <a:ext cx="0" cy="0"/>
          <a:chOff x="0" y="0"/>
          <a:chExt cx="0" cy="0"/>
        </a:xfrm>
      </p:grpSpPr>
      <p:pic>
        <p:nvPicPr>
          <p:cNvPr id="14" name="Obrázek 13">
            <a:extLst>
              <a:ext uri="{FF2B5EF4-FFF2-40B4-BE49-F238E27FC236}">
                <a16:creationId xmlns:a16="http://schemas.microsoft.com/office/drawing/2014/main" id="{58CD8BD3-BFDA-3CBF-E89D-87D945721EB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rot="13914997">
            <a:off x="6605275" y="6322052"/>
            <a:ext cx="2528306" cy="2533613"/>
          </a:xfrm>
          <a:prstGeom prst="rect">
            <a:avLst/>
          </a:prstGeom>
        </p:spPr>
      </p:pic>
      <p:sp>
        <p:nvSpPr>
          <p:cNvPr id="2" name="Zástupný text 7">
            <a:extLst>
              <a:ext uri="{FF2B5EF4-FFF2-40B4-BE49-F238E27FC236}">
                <a16:creationId xmlns:a16="http://schemas.microsoft.com/office/drawing/2014/main" id="{86302FC6-B832-212F-EB12-FA4B775CB980}"/>
              </a:ext>
            </a:extLst>
          </p:cNvPr>
          <p:cNvSpPr txBox="1">
            <a:spLocks/>
          </p:cNvSpPr>
          <p:nvPr/>
        </p:nvSpPr>
        <p:spPr>
          <a:xfrm>
            <a:off x="3036960" y="2739089"/>
            <a:ext cx="2343780" cy="543741"/>
          </a:xfrm>
          <a:prstGeom prst="rect">
            <a:avLst/>
          </a:prstGeom>
        </p:spPr>
        <p:txBody>
          <a:bodyPr lIns="0" tIns="0" rIns="0" bIns="0" anchor="ctr" anchorCtr="0"/>
          <a:lstStyle>
            <a:lvl1pPr marL="0" marR="0" indent="0" algn="l" defTabSz="914377" rtl="0" eaLnBrk="1" fontAlgn="auto" latinLnBrk="0" hangingPunct="1">
              <a:lnSpc>
                <a:spcPct val="100000"/>
              </a:lnSpc>
              <a:spcBef>
                <a:spcPts val="1000"/>
              </a:spcBef>
              <a:spcAft>
                <a:spcPts val="0"/>
              </a:spcAft>
              <a:buClrTx/>
              <a:buSzTx/>
              <a:buFont typeface="Arial" panose="020B0604020202020204" pitchFamily="34" charset="0"/>
              <a:buNone/>
              <a:tabLst/>
              <a:defRPr sz="3200" b="1" i="0" kern="1200">
                <a:solidFill>
                  <a:schemeClr val="tx2"/>
                </a:solidFill>
                <a:latin typeface="Tabac Sans" panose="02000000000000000000" pitchFamily="2" charset="-18"/>
                <a:ea typeface="Tabac Sans" panose="02000000000000000000" pitchFamily="2" charset="-18"/>
                <a:cs typeface="Tabac Sans" panose="02000000000000000000" pitchFamily="2" charset="-18"/>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cs-CZ">
              <a:solidFill>
                <a:srgbClr val="436AB3"/>
              </a:solidFill>
              <a:latin typeface="Tabac Sans"/>
              <a:ea typeface="Tabac Sans"/>
              <a:cs typeface="Tabac Sans"/>
            </a:endParaRPr>
          </a:p>
        </p:txBody>
      </p:sp>
      <p:pic>
        <p:nvPicPr>
          <p:cNvPr id="28" name="Obrázek 27">
            <a:extLst>
              <a:ext uri="{FF2B5EF4-FFF2-40B4-BE49-F238E27FC236}">
                <a16:creationId xmlns:a16="http://schemas.microsoft.com/office/drawing/2014/main" id="{27DD3DD2-E16C-C82A-844C-3E664B483BC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rot="835155">
            <a:off x="9964504" y="3627945"/>
            <a:ext cx="2956137" cy="2921359"/>
          </a:xfrm>
          <a:prstGeom prst="rect">
            <a:avLst/>
          </a:prstGeom>
        </p:spPr>
      </p:pic>
      <p:grpSp>
        <p:nvGrpSpPr>
          <p:cNvPr id="30" name="Skupina 29">
            <a:extLst>
              <a:ext uri="{FF2B5EF4-FFF2-40B4-BE49-F238E27FC236}">
                <a16:creationId xmlns:a16="http://schemas.microsoft.com/office/drawing/2014/main" id="{A05F1189-9C6D-462B-3141-E0D7C53F167D}"/>
              </a:ext>
            </a:extLst>
          </p:cNvPr>
          <p:cNvGrpSpPr/>
          <p:nvPr/>
        </p:nvGrpSpPr>
        <p:grpSpPr>
          <a:xfrm rot="5400000">
            <a:off x="9766564" y="1215651"/>
            <a:ext cx="3997306" cy="2920305"/>
            <a:chOff x="-187468" y="-392838"/>
            <a:chExt cx="4724881" cy="2932339"/>
          </a:xfrm>
        </p:grpSpPr>
        <p:pic>
          <p:nvPicPr>
            <p:cNvPr id="31" name="Grafický objekt 30">
              <a:extLst>
                <a:ext uri="{FF2B5EF4-FFF2-40B4-BE49-F238E27FC236}">
                  <a16:creationId xmlns:a16="http://schemas.microsoft.com/office/drawing/2014/main" id="{F68B7B4B-4578-483D-C804-1608C684BDC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4860000">
              <a:off x="-225568" y="-354738"/>
              <a:ext cx="2932339" cy="2856140"/>
            </a:xfrm>
            <a:prstGeom prst="rect">
              <a:avLst/>
            </a:prstGeom>
          </p:spPr>
        </p:pic>
        <p:pic>
          <p:nvPicPr>
            <p:cNvPr id="32" name="Obrázek 31" descr="Obsah obrázku řada/pruh, design&#10;&#10;Popis se vygeneroval automaticky.">
              <a:extLst>
                <a:ext uri="{FF2B5EF4-FFF2-40B4-BE49-F238E27FC236}">
                  <a16:creationId xmlns:a16="http://schemas.microsoft.com/office/drawing/2014/main" id="{E1BD0EAA-6830-8CAE-804F-CDDFFF60B35E}"/>
                </a:ext>
              </a:extLst>
            </p:cNvPr>
            <p:cNvPicPr>
              <a:picLocks noChangeAspect="1"/>
            </p:cNvPicPr>
            <p:nvPr/>
          </p:nvPicPr>
          <p:blipFill>
            <a:blip r:embed="rId7"/>
            <a:stretch>
              <a:fillRect/>
            </a:stretch>
          </p:blipFill>
          <p:spPr>
            <a:xfrm rot="9300000">
              <a:off x="2022814" y="-135009"/>
              <a:ext cx="2514599" cy="1529704"/>
            </a:xfrm>
            <a:prstGeom prst="rect">
              <a:avLst/>
            </a:prstGeom>
          </p:spPr>
        </p:pic>
      </p:grpSp>
      <p:sp>
        <p:nvSpPr>
          <p:cNvPr id="3" name="Obdélník 2">
            <a:extLst>
              <a:ext uri="{FF2B5EF4-FFF2-40B4-BE49-F238E27FC236}">
                <a16:creationId xmlns:a16="http://schemas.microsoft.com/office/drawing/2014/main" id="{2744E826-4EC6-0BB4-B6BD-3944DFD79F84}"/>
              </a:ext>
            </a:extLst>
          </p:cNvPr>
          <p:cNvSpPr/>
          <p:nvPr/>
        </p:nvSpPr>
        <p:spPr>
          <a:xfrm>
            <a:off x="1273880" y="2179087"/>
            <a:ext cx="8029524" cy="3778727"/>
          </a:xfrm>
          <a:prstGeom prst="rect">
            <a:avLst/>
          </a:prstGeom>
        </p:spPr>
        <p:txBody>
          <a:bodyPr wrap="square" lIns="91440" tIns="45720" rIns="91440" bIns="45720" anchor="t">
            <a:spAutoFit/>
          </a:bodyPr>
          <a:lstStyle/>
          <a:p>
            <a:pPr>
              <a:lnSpc>
                <a:spcPct val="150000"/>
              </a:lnSpc>
              <a:buClr>
                <a:srgbClr val="E12822"/>
              </a:buClr>
            </a:pPr>
            <a:r>
              <a:rPr lang="cs-CZ" b="1" kern="0">
                <a:latin typeface="Tabac Sans"/>
                <a:ea typeface="Tabac Sans"/>
                <a:cs typeface="Tabac Sans"/>
              </a:rPr>
              <a:t>Double </a:t>
            </a:r>
            <a:r>
              <a:rPr lang="cs-CZ" b="1" kern="0" err="1">
                <a:latin typeface="Tabac Sans"/>
                <a:ea typeface="Tabac Sans"/>
                <a:cs typeface="Tabac Sans"/>
              </a:rPr>
              <a:t>degree</a:t>
            </a:r>
            <a:endParaRPr lang="cs-CZ" kern="0">
              <a:latin typeface="Tabac Sans"/>
              <a:ea typeface="Tabac Sans"/>
              <a:cs typeface="Tabac Sans"/>
            </a:endParaRPr>
          </a:p>
          <a:p>
            <a:pPr marL="285750" indent="-285750">
              <a:lnSpc>
                <a:spcPct val="150000"/>
              </a:lnSpc>
              <a:buClr>
                <a:srgbClr val="E12822"/>
              </a:buClr>
              <a:buFont typeface="Tabac Sans,Sans-Serif" panose="02000000000000000000" pitchFamily="50" charset="-18"/>
              <a:buChar char="→"/>
            </a:pPr>
            <a:r>
              <a:rPr lang="cs-CZ" kern="0">
                <a:latin typeface="Tabac Sans"/>
                <a:ea typeface="Tabac Sans"/>
                <a:cs typeface="Tabac Sans"/>
              </a:rPr>
              <a:t>Dva plnohodnotné tituly za jedno studium</a:t>
            </a:r>
          </a:p>
          <a:p>
            <a:pPr marL="285750" indent="-285750">
              <a:lnSpc>
                <a:spcPct val="150000"/>
              </a:lnSpc>
              <a:buClr>
                <a:srgbClr val="E12822"/>
              </a:buClr>
              <a:buFont typeface="Tabac Sans,Sans-Serif" panose="02000000000000000000" pitchFamily="50" charset="-18"/>
              <a:buChar char="→"/>
            </a:pPr>
            <a:r>
              <a:rPr lang="cs-CZ" kern="0">
                <a:latin typeface="Tabac Sans"/>
                <a:ea typeface="Tabac Sans"/>
                <a:cs typeface="Tabac Sans"/>
              </a:rPr>
              <a:t>Příklad: Česko-německá studia na FSV UK (Praha/Řezno + stáž); ČZU pouze v anglickém jazyce</a:t>
            </a:r>
          </a:p>
          <a:p>
            <a:pPr>
              <a:lnSpc>
                <a:spcPct val="150000"/>
              </a:lnSpc>
              <a:buClr>
                <a:srgbClr val="E12822"/>
              </a:buClr>
            </a:pPr>
            <a:r>
              <a:rPr lang="cs-CZ" b="1" kern="0">
                <a:latin typeface="Tabac Sans"/>
                <a:ea typeface="Tabac Sans"/>
                <a:cs typeface="Tabac Sans"/>
              </a:rPr>
              <a:t>Erasmus+</a:t>
            </a:r>
          </a:p>
          <a:p>
            <a:pPr marL="285750" indent="-285750">
              <a:lnSpc>
                <a:spcPct val="150000"/>
              </a:lnSpc>
              <a:buClr>
                <a:srgbClr val="E12822"/>
              </a:buClr>
              <a:buFont typeface="Tabac Sans,Sans-Serif" panose="02000000000000000000" pitchFamily="50" charset="-18"/>
              <a:buChar char="→"/>
            </a:pPr>
            <a:r>
              <a:rPr lang="cs-CZ" kern="0">
                <a:latin typeface="Tabac Sans"/>
                <a:ea typeface="Tabac Sans"/>
                <a:cs typeface="Tabac Sans"/>
              </a:rPr>
              <a:t>Studium nebo pracovní stáž na 2-12 měsíců</a:t>
            </a:r>
          </a:p>
          <a:p>
            <a:pPr marL="285750" indent="-285750">
              <a:lnSpc>
                <a:spcPct val="150000"/>
              </a:lnSpc>
              <a:buClr>
                <a:srgbClr val="E12822"/>
              </a:buClr>
              <a:buFont typeface="Tabac Sans,Sans-Serif" panose="02000000000000000000" pitchFamily="50" charset="-18"/>
              <a:buChar char="→"/>
            </a:pPr>
            <a:r>
              <a:rPr lang="cs-CZ" kern="0">
                <a:latin typeface="Tabac Sans"/>
                <a:ea typeface="Tabac Sans"/>
                <a:cs typeface="Tabac Sans"/>
              </a:rPr>
              <a:t>Výjezdy nejen do zemí v rámci EU</a:t>
            </a:r>
          </a:p>
          <a:p>
            <a:pPr marL="285750" indent="-285750">
              <a:lnSpc>
                <a:spcPct val="150000"/>
              </a:lnSpc>
              <a:buClr>
                <a:srgbClr val="E12822"/>
              </a:buClr>
              <a:buFont typeface="Tabac Sans,Sans-Serif" panose="02000000000000000000" pitchFamily="50" charset="-18"/>
              <a:buChar char="→"/>
            </a:pPr>
            <a:r>
              <a:rPr lang="cs-CZ" kern="0">
                <a:latin typeface="Tabac Sans"/>
                <a:ea typeface="Tabac Sans"/>
                <a:cs typeface="Tabac Sans"/>
              </a:rPr>
              <a:t>VŠ musí být držitelkou Erasmus Charter for </a:t>
            </a:r>
            <a:r>
              <a:rPr lang="cs-CZ" kern="0" err="1">
                <a:latin typeface="Tabac Sans"/>
                <a:ea typeface="Tabac Sans"/>
                <a:cs typeface="Tabac Sans"/>
              </a:rPr>
              <a:t>Higher</a:t>
            </a:r>
            <a:r>
              <a:rPr lang="cs-CZ" kern="0">
                <a:latin typeface="Tabac Sans"/>
                <a:ea typeface="Tabac Sans"/>
                <a:cs typeface="Tabac Sans"/>
              </a:rPr>
              <a:t> </a:t>
            </a:r>
            <a:r>
              <a:rPr lang="cs-CZ" kern="0" err="1">
                <a:latin typeface="Tabac Sans"/>
                <a:ea typeface="Tabac Sans"/>
                <a:cs typeface="Tabac Sans"/>
              </a:rPr>
              <a:t>Education</a:t>
            </a:r>
            <a:endParaRPr lang="cs-CZ" kern="0">
              <a:latin typeface="Tabac Sans"/>
              <a:ea typeface="Tabac Sans"/>
              <a:cs typeface="Tabac Sans"/>
            </a:endParaRPr>
          </a:p>
          <a:p>
            <a:pPr marL="285750" indent="-285750">
              <a:lnSpc>
                <a:spcPct val="150000"/>
              </a:lnSpc>
              <a:buClr>
                <a:srgbClr val="E12822"/>
              </a:buClr>
              <a:buFont typeface="Tabac Sans,Sans-Serif" panose="02000000000000000000" pitchFamily="50" charset="-18"/>
              <a:buChar char="→"/>
            </a:pPr>
            <a:r>
              <a:rPr lang="cs-CZ" kern="0">
                <a:latin typeface="Tabac Sans"/>
                <a:ea typeface="Tabac Sans"/>
                <a:cs typeface="Tabac Sans"/>
              </a:rPr>
              <a:t>Stipendium od 480 do 750 EUR na měsíc</a:t>
            </a:r>
          </a:p>
        </p:txBody>
      </p:sp>
      <p:sp>
        <p:nvSpPr>
          <p:cNvPr id="5" name="TextovéPole 4">
            <a:extLst>
              <a:ext uri="{FF2B5EF4-FFF2-40B4-BE49-F238E27FC236}">
                <a16:creationId xmlns:a16="http://schemas.microsoft.com/office/drawing/2014/main" id="{F0FC49F2-987C-C767-B670-DA1ED084E13C}"/>
              </a:ext>
            </a:extLst>
          </p:cNvPr>
          <p:cNvSpPr txBox="1"/>
          <p:nvPr/>
        </p:nvSpPr>
        <p:spPr>
          <a:xfrm>
            <a:off x="1076734" y="794113"/>
            <a:ext cx="6603391" cy="707886"/>
          </a:xfrm>
          <a:prstGeom prst="rect">
            <a:avLst/>
          </a:prstGeom>
          <a:noFill/>
        </p:spPr>
        <p:txBody>
          <a:bodyPr wrap="square" lIns="91440" tIns="45720" rIns="91440" bIns="45720" rtlCol="0" anchor="t">
            <a:spAutoFit/>
          </a:bodyPr>
          <a:lstStyle/>
          <a:p>
            <a:r>
              <a:rPr lang="cs-CZ" sz="4000" b="1">
                <a:solidFill>
                  <a:srgbClr val="E22F27"/>
                </a:solidFill>
                <a:latin typeface="Tabac Sans"/>
              </a:rPr>
              <a:t>A CO VÍC?</a:t>
            </a:r>
            <a:endParaRPr lang="cs-CZ" sz="4000">
              <a:solidFill>
                <a:srgbClr val="000000"/>
              </a:solidFill>
              <a:latin typeface="Tabac Sans"/>
            </a:endParaRPr>
          </a:p>
        </p:txBody>
      </p:sp>
      <p:sp>
        <p:nvSpPr>
          <p:cNvPr id="9" name="TextovéPole 8">
            <a:extLst>
              <a:ext uri="{FF2B5EF4-FFF2-40B4-BE49-F238E27FC236}">
                <a16:creationId xmlns:a16="http://schemas.microsoft.com/office/drawing/2014/main" id="{6429F759-894D-00E5-72D1-D88EB792DA84}"/>
              </a:ext>
            </a:extLst>
          </p:cNvPr>
          <p:cNvSpPr txBox="1"/>
          <p:nvPr/>
        </p:nvSpPr>
        <p:spPr>
          <a:xfrm>
            <a:off x="1080395" y="1497528"/>
            <a:ext cx="7861320" cy="461665"/>
          </a:xfrm>
          <a:prstGeom prst="rect">
            <a:avLst/>
          </a:prstGeom>
          <a:noFill/>
        </p:spPr>
        <p:txBody>
          <a:bodyPr wrap="square" lIns="91440" tIns="45720" rIns="91440" bIns="45720" rtlCol="0" anchor="t">
            <a:spAutoFit/>
          </a:bodyPr>
          <a:lstStyle/>
          <a:p>
            <a:r>
              <a:rPr lang="cs-CZ" sz="2400">
                <a:solidFill>
                  <a:srgbClr val="436AB3"/>
                </a:solidFill>
                <a:latin typeface="Tabac Sans Light"/>
                <a:ea typeface="Tabac Sans Light"/>
                <a:cs typeface="Tabac Sans Light"/>
              </a:rPr>
              <a:t>DOUBLE DEGREE, JOINT DEGREE, ERASMUS </a:t>
            </a:r>
            <a:endParaRPr lang="cs-CZ" sz="2400">
              <a:solidFill>
                <a:srgbClr val="000000"/>
              </a:solidFill>
              <a:latin typeface="Tabac Sans Light"/>
              <a:ea typeface="Tabac Sans Light"/>
              <a:cs typeface="Tabac Sans Light"/>
            </a:endParaRPr>
          </a:p>
        </p:txBody>
      </p:sp>
    </p:spTree>
    <p:extLst>
      <p:ext uri="{BB962C8B-B14F-4D97-AF65-F5344CB8AC3E}">
        <p14:creationId xmlns:p14="http://schemas.microsoft.com/office/powerpoint/2010/main" val="1720801596"/>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212FD5-D4E3-F29C-C717-44DBC4695A8F}"/>
            </a:ext>
          </a:extLst>
        </p:cNvPr>
        <p:cNvGrpSpPr/>
        <p:nvPr/>
      </p:nvGrpSpPr>
      <p:grpSpPr>
        <a:xfrm>
          <a:off x="0" y="0"/>
          <a:ext cx="0" cy="0"/>
          <a:chOff x="0" y="0"/>
          <a:chExt cx="0" cy="0"/>
        </a:xfrm>
      </p:grpSpPr>
      <p:pic>
        <p:nvPicPr>
          <p:cNvPr id="14" name="Obrázek 13">
            <a:extLst>
              <a:ext uri="{FF2B5EF4-FFF2-40B4-BE49-F238E27FC236}">
                <a16:creationId xmlns:a16="http://schemas.microsoft.com/office/drawing/2014/main" id="{543C0CA4-098C-7D85-56BD-9305D7131B2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rot="13914997">
            <a:off x="5905059" y="6466214"/>
            <a:ext cx="2528306" cy="2533613"/>
          </a:xfrm>
          <a:prstGeom prst="rect">
            <a:avLst/>
          </a:prstGeom>
        </p:spPr>
      </p:pic>
      <p:sp>
        <p:nvSpPr>
          <p:cNvPr id="2" name="Zástupný text 7">
            <a:extLst>
              <a:ext uri="{FF2B5EF4-FFF2-40B4-BE49-F238E27FC236}">
                <a16:creationId xmlns:a16="http://schemas.microsoft.com/office/drawing/2014/main" id="{69AE807C-F973-74E1-D462-ED082EA58CB3}"/>
              </a:ext>
            </a:extLst>
          </p:cNvPr>
          <p:cNvSpPr txBox="1">
            <a:spLocks/>
          </p:cNvSpPr>
          <p:nvPr/>
        </p:nvSpPr>
        <p:spPr>
          <a:xfrm>
            <a:off x="3036960" y="2739089"/>
            <a:ext cx="2343780" cy="543741"/>
          </a:xfrm>
          <a:prstGeom prst="rect">
            <a:avLst/>
          </a:prstGeom>
        </p:spPr>
        <p:txBody>
          <a:bodyPr lIns="0" tIns="0" rIns="0" bIns="0" anchor="ctr" anchorCtr="0"/>
          <a:lstStyle>
            <a:lvl1pPr marL="0" marR="0" indent="0" algn="l" defTabSz="914377" rtl="0" eaLnBrk="1" fontAlgn="auto" latinLnBrk="0" hangingPunct="1">
              <a:lnSpc>
                <a:spcPct val="100000"/>
              </a:lnSpc>
              <a:spcBef>
                <a:spcPts val="1000"/>
              </a:spcBef>
              <a:spcAft>
                <a:spcPts val="0"/>
              </a:spcAft>
              <a:buClrTx/>
              <a:buSzTx/>
              <a:buFont typeface="Arial" panose="020B0604020202020204" pitchFamily="34" charset="0"/>
              <a:buNone/>
              <a:tabLst/>
              <a:defRPr sz="3200" b="1" i="0" kern="1200">
                <a:solidFill>
                  <a:schemeClr val="tx2"/>
                </a:solidFill>
                <a:latin typeface="Tabac Sans" panose="02000000000000000000" pitchFamily="2" charset="-18"/>
                <a:ea typeface="Tabac Sans" panose="02000000000000000000" pitchFamily="2" charset="-18"/>
                <a:cs typeface="Tabac Sans" panose="02000000000000000000" pitchFamily="2" charset="-18"/>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cs-CZ">
              <a:solidFill>
                <a:srgbClr val="436AB3"/>
              </a:solidFill>
              <a:latin typeface="Tabac Sans"/>
              <a:ea typeface="Tabac Sans"/>
              <a:cs typeface="Tabac Sans"/>
            </a:endParaRPr>
          </a:p>
        </p:txBody>
      </p:sp>
      <p:pic>
        <p:nvPicPr>
          <p:cNvPr id="28" name="Obrázek 27">
            <a:extLst>
              <a:ext uri="{FF2B5EF4-FFF2-40B4-BE49-F238E27FC236}">
                <a16:creationId xmlns:a16="http://schemas.microsoft.com/office/drawing/2014/main" id="{C8D51C22-9189-FDCC-79B5-901A6D4A1DE5}"/>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rot="835155">
            <a:off x="10544580" y="3577702"/>
            <a:ext cx="2441272" cy="2437386"/>
          </a:xfrm>
          <a:prstGeom prst="rect">
            <a:avLst/>
          </a:prstGeom>
        </p:spPr>
      </p:pic>
      <p:grpSp>
        <p:nvGrpSpPr>
          <p:cNvPr id="30" name="Skupina 29">
            <a:extLst>
              <a:ext uri="{FF2B5EF4-FFF2-40B4-BE49-F238E27FC236}">
                <a16:creationId xmlns:a16="http://schemas.microsoft.com/office/drawing/2014/main" id="{AFA58AE2-67A1-9C30-76EF-AD8C80EA277A}"/>
              </a:ext>
            </a:extLst>
          </p:cNvPr>
          <p:cNvGrpSpPr/>
          <p:nvPr/>
        </p:nvGrpSpPr>
        <p:grpSpPr>
          <a:xfrm rot="5400000">
            <a:off x="9766564" y="1215651"/>
            <a:ext cx="3997306" cy="2920305"/>
            <a:chOff x="-187468" y="-392838"/>
            <a:chExt cx="4724881" cy="2932339"/>
          </a:xfrm>
        </p:grpSpPr>
        <p:pic>
          <p:nvPicPr>
            <p:cNvPr id="31" name="Grafický objekt 30">
              <a:extLst>
                <a:ext uri="{FF2B5EF4-FFF2-40B4-BE49-F238E27FC236}">
                  <a16:creationId xmlns:a16="http://schemas.microsoft.com/office/drawing/2014/main" id="{CDB34444-01A5-99E1-3201-5D0F01931A0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4860000">
              <a:off x="-225568" y="-354738"/>
              <a:ext cx="2932339" cy="2856140"/>
            </a:xfrm>
            <a:prstGeom prst="rect">
              <a:avLst/>
            </a:prstGeom>
          </p:spPr>
        </p:pic>
        <p:pic>
          <p:nvPicPr>
            <p:cNvPr id="32" name="Obrázek 31" descr="Obsah obrázku řada/pruh, design&#10;&#10;Popis se vygeneroval automaticky.">
              <a:extLst>
                <a:ext uri="{FF2B5EF4-FFF2-40B4-BE49-F238E27FC236}">
                  <a16:creationId xmlns:a16="http://schemas.microsoft.com/office/drawing/2014/main" id="{298FDAB0-205C-4B2F-0560-6A1B8038BCB1}"/>
                </a:ext>
              </a:extLst>
            </p:cNvPr>
            <p:cNvPicPr>
              <a:picLocks noChangeAspect="1"/>
            </p:cNvPicPr>
            <p:nvPr/>
          </p:nvPicPr>
          <p:blipFill>
            <a:blip r:embed="rId7"/>
            <a:stretch>
              <a:fillRect/>
            </a:stretch>
          </p:blipFill>
          <p:spPr>
            <a:xfrm rot="9300000">
              <a:off x="2022814" y="-135009"/>
              <a:ext cx="2514599" cy="1529704"/>
            </a:xfrm>
            <a:prstGeom prst="rect">
              <a:avLst/>
            </a:prstGeom>
          </p:spPr>
        </p:pic>
      </p:grpSp>
      <p:sp>
        <p:nvSpPr>
          <p:cNvPr id="3" name="Obdélník 2">
            <a:extLst>
              <a:ext uri="{FF2B5EF4-FFF2-40B4-BE49-F238E27FC236}">
                <a16:creationId xmlns:a16="http://schemas.microsoft.com/office/drawing/2014/main" id="{070F5A99-2CA3-A7B9-16B9-B8D3BC55C1FA}"/>
              </a:ext>
            </a:extLst>
          </p:cNvPr>
          <p:cNvSpPr/>
          <p:nvPr/>
        </p:nvSpPr>
        <p:spPr>
          <a:xfrm>
            <a:off x="1273880" y="2202648"/>
            <a:ext cx="8253621" cy="3693319"/>
          </a:xfrm>
          <a:prstGeom prst="rect">
            <a:avLst/>
          </a:prstGeom>
        </p:spPr>
        <p:txBody>
          <a:bodyPr wrap="square" lIns="91440" tIns="45720" rIns="91440" bIns="45720" anchor="t">
            <a:spAutoFit/>
          </a:bodyPr>
          <a:lstStyle/>
          <a:p>
            <a:pPr>
              <a:lnSpc>
                <a:spcPct val="150000"/>
              </a:lnSpc>
              <a:buClr>
                <a:srgbClr val="E12822"/>
              </a:buClr>
            </a:pPr>
            <a:r>
              <a:rPr lang="cs-CZ" b="1" kern="0">
                <a:latin typeface="Tabac Sans"/>
                <a:ea typeface="Tabac Sans"/>
                <a:cs typeface="Tabac Sans"/>
              </a:rPr>
              <a:t>Termíny</a:t>
            </a:r>
          </a:p>
          <a:p>
            <a:r>
              <a:rPr lang="cs-CZ" b="1" kern="0">
                <a:solidFill>
                  <a:srgbClr val="436AB3"/>
                </a:solidFill>
                <a:latin typeface="Tabac Sans"/>
                <a:ea typeface="Tabac Sans Medium"/>
                <a:cs typeface="Tabac Sans Medium"/>
              </a:rPr>
              <a:t>Bakalářské studium (Bc.)</a:t>
            </a:r>
            <a:endParaRPr lang="cs-CZ" kern="0">
              <a:solidFill>
                <a:srgbClr val="436AB3"/>
              </a:solidFill>
              <a:latin typeface="Tabac Sans"/>
              <a:ea typeface="Tabac Sans Medium"/>
              <a:cs typeface="Tabac Sans Medium"/>
            </a:endParaRPr>
          </a:p>
          <a:p>
            <a:pPr marL="285750" indent="-285750">
              <a:lnSpc>
                <a:spcPct val="150000"/>
              </a:lnSpc>
              <a:buClr>
                <a:srgbClr val="E12822"/>
              </a:buClr>
              <a:buFont typeface="Tabac Sans,Sans-Serif" panose="02000000000000000000" pitchFamily="50" charset="-18"/>
              <a:buChar char="→"/>
            </a:pPr>
            <a:r>
              <a:rPr lang="cs-CZ" kern="0">
                <a:latin typeface="Tabac Sans"/>
                <a:ea typeface="Tabac Sans Medium"/>
                <a:cs typeface="Tabac Sans Medium"/>
              </a:rPr>
              <a:t>Obvykle do konce února nebo března, </a:t>
            </a:r>
            <a:r>
              <a:rPr lang="cs-CZ" kern="0">
                <a:latin typeface="Tabac Sans"/>
                <a:ea typeface="Tabac Sans"/>
                <a:cs typeface="Tabac Sans"/>
              </a:rPr>
              <a:t>liší se podle jednotlivých škol a oborů</a:t>
            </a:r>
          </a:p>
          <a:p>
            <a:pPr marL="285750" indent="-285750">
              <a:lnSpc>
                <a:spcPct val="150000"/>
              </a:lnSpc>
              <a:buClr>
                <a:srgbClr val="E12822"/>
              </a:buClr>
              <a:buFont typeface="Tabac Sans,Sans-Serif" panose="02000000000000000000" pitchFamily="50" charset="-18"/>
              <a:buChar char="→"/>
            </a:pPr>
            <a:r>
              <a:rPr lang="cs-CZ" kern="0">
                <a:latin typeface="Tabac Sans"/>
                <a:ea typeface="Tabac Sans"/>
                <a:cs typeface="Tabac Sans"/>
              </a:rPr>
              <a:t>Umělecké školy většinou na podzim, nejčastěji do konce listopadu</a:t>
            </a:r>
            <a:endParaRPr lang="cs-CZ">
              <a:latin typeface="Tabac Sans"/>
              <a:ea typeface="Tabac Sans"/>
              <a:cs typeface="Tabac Sans"/>
            </a:endParaRPr>
          </a:p>
          <a:p>
            <a:pPr marL="285750" indent="-285750">
              <a:lnSpc>
                <a:spcPct val="150000"/>
              </a:lnSpc>
              <a:buClr>
                <a:srgbClr val="E12822"/>
              </a:buClr>
              <a:buFont typeface="Tabac Sans,Sans-Serif" panose="02000000000000000000" pitchFamily="50" charset="-18"/>
              <a:buChar char="→"/>
            </a:pPr>
            <a:r>
              <a:rPr lang="cs-CZ" kern="0">
                <a:latin typeface="Tabac Sans"/>
                <a:ea typeface="Tabac Sans Medium"/>
                <a:cs typeface="Tabac Sans Medium"/>
              </a:rPr>
              <a:t>Soukromé školy často až do prázdnin/září</a:t>
            </a:r>
          </a:p>
          <a:p>
            <a:pPr>
              <a:buClr>
                <a:srgbClr val="E12822"/>
              </a:buClr>
              <a:buFont typeface="Arial" panose="02000000000000000000" pitchFamily="50" charset="-18"/>
              <a:buChar char="•"/>
            </a:pPr>
            <a:endParaRPr lang="cs-CZ" kern="0">
              <a:latin typeface="Tabac Sans"/>
              <a:ea typeface="Tabac Sans Medium"/>
              <a:cs typeface="Tabac Sans Medium"/>
            </a:endParaRPr>
          </a:p>
          <a:p>
            <a:r>
              <a:rPr lang="cs-CZ" b="1" kern="0">
                <a:latin typeface="Tabac Sans"/>
                <a:ea typeface="Tabac Sans Medium"/>
                <a:cs typeface="Tabac Sans Medium"/>
              </a:rPr>
              <a:t>Karlova Univerzita </a:t>
            </a:r>
            <a:r>
              <a:rPr lang="cs-CZ" kern="0">
                <a:latin typeface="Tabac Sans"/>
                <a:ea typeface="Tabac Sans Medium"/>
                <a:cs typeface="Tabac Sans Medium"/>
              </a:rPr>
              <a:t>má uzávěrku přihlášek k poslednímu únoru. </a:t>
            </a:r>
          </a:p>
          <a:p>
            <a:r>
              <a:rPr lang="cs-CZ" b="1" kern="0">
                <a:latin typeface="Tabac Sans"/>
                <a:ea typeface="Tabac Sans Medium"/>
                <a:cs typeface="Tabac Sans Medium"/>
              </a:rPr>
              <a:t>Česká zemědělská univerzita v Praze</a:t>
            </a:r>
            <a:r>
              <a:rPr lang="cs-CZ" kern="0">
                <a:latin typeface="Tabac Sans"/>
                <a:ea typeface="Tabac Sans Medium"/>
                <a:cs typeface="Tabac Sans Medium"/>
              </a:rPr>
              <a:t> přijímá přihlášky do konce března.</a:t>
            </a:r>
            <a:endParaRPr lang="cs-CZ"/>
          </a:p>
          <a:p>
            <a:r>
              <a:rPr lang="cs-CZ" b="1" kern="0" err="1">
                <a:latin typeface="Tabac Sans"/>
                <a:ea typeface="Tabac Sans Medium"/>
                <a:cs typeface="Tabac Sans Medium"/>
              </a:rPr>
              <a:t>Unicorn</a:t>
            </a:r>
            <a:r>
              <a:rPr lang="cs-CZ" b="1" kern="0">
                <a:latin typeface="Tabac Sans"/>
                <a:ea typeface="Tabac Sans Medium"/>
                <a:cs typeface="Tabac Sans Medium"/>
              </a:rPr>
              <a:t> University</a:t>
            </a:r>
            <a:r>
              <a:rPr lang="cs-CZ" kern="0">
                <a:latin typeface="Tabac Sans"/>
                <a:ea typeface="Tabac Sans Medium"/>
                <a:cs typeface="Tabac Sans Medium"/>
              </a:rPr>
              <a:t> v Praze má termín pro podání přihlášky do 31. října.</a:t>
            </a:r>
          </a:p>
          <a:p>
            <a:r>
              <a:rPr lang="cs-CZ" b="1" kern="0">
                <a:latin typeface="Tabac Sans"/>
                <a:ea typeface="Tabac Sans Medium"/>
                <a:cs typeface="Tabac Sans Medium"/>
              </a:rPr>
              <a:t>Masarykova univerzita</a:t>
            </a:r>
            <a:r>
              <a:rPr lang="cs-CZ" kern="0">
                <a:latin typeface="Tabac Sans"/>
                <a:ea typeface="Tabac Sans Medium"/>
                <a:cs typeface="Tabac Sans Medium"/>
              </a:rPr>
              <a:t> v Brně má různé termíny podle fakult, například do 28. února nebo 31. března. </a:t>
            </a:r>
          </a:p>
        </p:txBody>
      </p:sp>
      <p:sp>
        <p:nvSpPr>
          <p:cNvPr id="5" name="TextovéPole 4">
            <a:extLst>
              <a:ext uri="{FF2B5EF4-FFF2-40B4-BE49-F238E27FC236}">
                <a16:creationId xmlns:a16="http://schemas.microsoft.com/office/drawing/2014/main" id="{5793A0BF-564A-AAB7-B48F-9565C6E9AA91}"/>
              </a:ext>
            </a:extLst>
          </p:cNvPr>
          <p:cNvSpPr txBox="1"/>
          <p:nvPr/>
        </p:nvSpPr>
        <p:spPr>
          <a:xfrm>
            <a:off x="1076734" y="794113"/>
            <a:ext cx="6603391" cy="707886"/>
          </a:xfrm>
          <a:prstGeom prst="rect">
            <a:avLst/>
          </a:prstGeom>
          <a:noFill/>
        </p:spPr>
        <p:txBody>
          <a:bodyPr wrap="square" lIns="91440" tIns="45720" rIns="91440" bIns="45720" rtlCol="0" anchor="t">
            <a:spAutoFit/>
          </a:bodyPr>
          <a:lstStyle/>
          <a:p>
            <a:r>
              <a:rPr lang="cs-CZ" sz="4000" b="1">
                <a:solidFill>
                  <a:srgbClr val="E22F27"/>
                </a:solidFill>
                <a:latin typeface="Tabac Sans"/>
              </a:rPr>
              <a:t>KAM, KDY A CO?</a:t>
            </a:r>
            <a:endParaRPr lang="cs-CZ" sz="4000">
              <a:solidFill>
                <a:srgbClr val="000000"/>
              </a:solidFill>
              <a:latin typeface="Tabac Sans"/>
            </a:endParaRPr>
          </a:p>
        </p:txBody>
      </p:sp>
      <p:sp>
        <p:nvSpPr>
          <p:cNvPr id="9" name="TextovéPole 8">
            <a:extLst>
              <a:ext uri="{FF2B5EF4-FFF2-40B4-BE49-F238E27FC236}">
                <a16:creationId xmlns:a16="http://schemas.microsoft.com/office/drawing/2014/main" id="{03E5E4A1-A0FD-AC07-FC49-FF850D4E15DC}"/>
              </a:ext>
            </a:extLst>
          </p:cNvPr>
          <p:cNvSpPr txBox="1"/>
          <p:nvPr/>
        </p:nvSpPr>
        <p:spPr>
          <a:xfrm>
            <a:off x="1080395" y="1497528"/>
            <a:ext cx="7861320" cy="461665"/>
          </a:xfrm>
          <a:prstGeom prst="rect">
            <a:avLst/>
          </a:prstGeom>
          <a:noFill/>
        </p:spPr>
        <p:txBody>
          <a:bodyPr wrap="square" lIns="91440" tIns="45720" rIns="91440" bIns="45720" rtlCol="0" anchor="t">
            <a:spAutoFit/>
          </a:bodyPr>
          <a:lstStyle/>
          <a:p>
            <a:r>
              <a:rPr lang="cs-CZ" sz="2400">
                <a:solidFill>
                  <a:srgbClr val="436AB3"/>
                </a:solidFill>
                <a:latin typeface="Tabac Sans Light"/>
                <a:ea typeface="Tabac Sans Light"/>
                <a:cs typeface="Tabac Sans Light"/>
              </a:rPr>
              <a:t>PŘIJÍMACÍ ŘÍZENÍ - PODÁVÁNÍ PŘIHLÁŠEK KE STUDIU</a:t>
            </a:r>
            <a:endParaRPr lang="cs-CZ" sz="2400">
              <a:solidFill>
                <a:srgbClr val="000000"/>
              </a:solidFill>
              <a:latin typeface="Tabac Sans Light"/>
              <a:ea typeface="Tabac Sans Light"/>
              <a:cs typeface="Tabac Sans Light"/>
            </a:endParaRPr>
          </a:p>
        </p:txBody>
      </p:sp>
    </p:spTree>
    <p:extLst>
      <p:ext uri="{BB962C8B-B14F-4D97-AF65-F5344CB8AC3E}">
        <p14:creationId xmlns:p14="http://schemas.microsoft.com/office/powerpoint/2010/main" val="2591702622"/>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14E5D9-FD51-A145-FCEF-23C2295BD07F}"/>
            </a:ext>
          </a:extLst>
        </p:cNvPr>
        <p:cNvGrpSpPr/>
        <p:nvPr/>
      </p:nvGrpSpPr>
      <p:grpSpPr>
        <a:xfrm>
          <a:off x="0" y="0"/>
          <a:ext cx="0" cy="0"/>
          <a:chOff x="0" y="0"/>
          <a:chExt cx="0" cy="0"/>
        </a:xfrm>
      </p:grpSpPr>
      <p:pic>
        <p:nvPicPr>
          <p:cNvPr id="14" name="Obrázek 13">
            <a:extLst>
              <a:ext uri="{FF2B5EF4-FFF2-40B4-BE49-F238E27FC236}">
                <a16:creationId xmlns:a16="http://schemas.microsoft.com/office/drawing/2014/main" id="{87DCAB9C-1DA7-B125-911E-2E63153E623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rot="13914997">
            <a:off x="6605275" y="6322052"/>
            <a:ext cx="2528306" cy="2533613"/>
          </a:xfrm>
          <a:prstGeom prst="rect">
            <a:avLst/>
          </a:prstGeom>
        </p:spPr>
      </p:pic>
      <p:sp>
        <p:nvSpPr>
          <p:cNvPr id="2" name="Zástupný text 7">
            <a:extLst>
              <a:ext uri="{FF2B5EF4-FFF2-40B4-BE49-F238E27FC236}">
                <a16:creationId xmlns:a16="http://schemas.microsoft.com/office/drawing/2014/main" id="{45306388-2D85-7597-8AA4-4FCC4B50AFD1}"/>
              </a:ext>
            </a:extLst>
          </p:cNvPr>
          <p:cNvSpPr txBox="1">
            <a:spLocks/>
          </p:cNvSpPr>
          <p:nvPr/>
        </p:nvSpPr>
        <p:spPr>
          <a:xfrm>
            <a:off x="3036960" y="2739089"/>
            <a:ext cx="2343780" cy="543741"/>
          </a:xfrm>
          <a:prstGeom prst="rect">
            <a:avLst/>
          </a:prstGeom>
        </p:spPr>
        <p:txBody>
          <a:bodyPr lIns="0" tIns="0" rIns="0" bIns="0" anchor="ctr" anchorCtr="0"/>
          <a:lstStyle>
            <a:lvl1pPr marL="0" marR="0" indent="0" algn="l" defTabSz="914377" rtl="0" eaLnBrk="1" fontAlgn="auto" latinLnBrk="0" hangingPunct="1">
              <a:lnSpc>
                <a:spcPct val="100000"/>
              </a:lnSpc>
              <a:spcBef>
                <a:spcPts val="1000"/>
              </a:spcBef>
              <a:spcAft>
                <a:spcPts val="0"/>
              </a:spcAft>
              <a:buClrTx/>
              <a:buSzTx/>
              <a:buFont typeface="Arial" panose="020B0604020202020204" pitchFamily="34" charset="0"/>
              <a:buNone/>
              <a:tabLst/>
              <a:defRPr sz="3200" b="1" i="0" kern="1200">
                <a:solidFill>
                  <a:schemeClr val="tx2"/>
                </a:solidFill>
                <a:latin typeface="Tabac Sans" panose="02000000000000000000" pitchFamily="2" charset="-18"/>
                <a:ea typeface="Tabac Sans" panose="02000000000000000000" pitchFamily="2" charset="-18"/>
                <a:cs typeface="Tabac Sans" panose="02000000000000000000" pitchFamily="2" charset="-18"/>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cs-CZ">
              <a:solidFill>
                <a:srgbClr val="436AB3"/>
              </a:solidFill>
              <a:latin typeface="Tabac Sans"/>
              <a:ea typeface="Tabac Sans"/>
              <a:cs typeface="Tabac Sans"/>
            </a:endParaRPr>
          </a:p>
        </p:txBody>
      </p:sp>
      <p:pic>
        <p:nvPicPr>
          <p:cNvPr id="28" name="Obrázek 27">
            <a:extLst>
              <a:ext uri="{FF2B5EF4-FFF2-40B4-BE49-F238E27FC236}">
                <a16:creationId xmlns:a16="http://schemas.microsoft.com/office/drawing/2014/main" id="{36C4B0BC-2AA2-6881-CFFD-D282C7FBDF1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rot="835155">
            <a:off x="9964504" y="3627945"/>
            <a:ext cx="2956137" cy="2921359"/>
          </a:xfrm>
          <a:prstGeom prst="rect">
            <a:avLst/>
          </a:prstGeom>
        </p:spPr>
      </p:pic>
      <p:grpSp>
        <p:nvGrpSpPr>
          <p:cNvPr id="30" name="Skupina 29">
            <a:extLst>
              <a:ext uri="{FF2B5EF4-FFF2-40B4-BE49-F238E27FC236}">
                <a16:creationId xmlns:a16="http://schemas.microsoft.com/office/drawing/2014/main" id="{4E8A2482-3B50-6CFA-195D-B1FB57B4EC58}"/>
              </a:ext>
            </a:extLst>
          </p:cNvPr>
          <p:cNvGrpSpPr/>
          <p:nvPr/>
        </p:nvGrpSpPr>
        <p:grpSpPr>
          <a:xfrm rot="5400000">
            <a:off x="9766564" y="1215651"/>
            <a:ext cx="3997306" cy="2920305"/>
            <a:chOff x="-187468" y="-392838"/>
            <a:chExt cx="4724881" cy="2932339"/>
          </a:xfrm>
        </p:grpSpPr>
        <p:pic>
          <p:nvPicPr>
            <p:cNvPr id="31" name="Grafický objekt 30">
              <a:extLst>
                <a:ext uri="{FF2B5EF4-FFF2-40B4-BE49-F238E27FC236}">
                  <a16:creationId xmlns:a16="http://schemas.microsoft.com/office/drawing/2014/main" id="{012D809F-DC82-ACB8-2B00-1ADF3F595F8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4860000">
              <a:off x="-225568" y="-354738"/>
              <a:ext cx="2932339" cy="2856140"/>
            </a:xfrm>
            <a:prstGeom prst="rect">
              <a:avLst/>
            </a:prstGeom>
          </p:spPr>
        </p:pic>
        <p:pic>
          <p:nvPicPr>
            <p:cNvPr id="32" name="Obrázek 31" descr="Obsah obrázku řada/pruh, design&#10;&#10;Popis se vygeneroval automaticky.">
              <a:extLst>
                <a:ext uri="{FF2B5EF4-FFF2-40B4-BE49-F238E27FC236}">
                  <a16:creationId xmlns:a16="http://schemas.microsoft.com/office/drawing/2014/main" id="{0CC58EEE-96BF-B575-E718-0C91C7602173}"/>
                </a:ext>
              </a:extLst>
            </p:cNvPr>
            <p:cNvPicPr>
              <a:picLocks noChangeAspect="1"/>
            </p:cNvPicPr>
            <p:nvPr/>
          </p:nvPicPr>
          <p:blipFill>
            <a:blip r:embed="rId7"/>
            <a:stretch>
              <a:fillRect/>
            </a:stretch>
          </p:blipFill>
          <p:spPr>
            <a:xfrm rot="9300000">
              <a:off x="2022814" y="-135009"/>
              <a:ext cx="2514599" cy="1529704"/>
            </a:xfrm>
            <a:prstGeom prst="rect">
              <a:avLst/>
            </a:prstGeom>
          </p:spPr>
        </p:pic>
      </p:grpSp>
      <p:sp>
        <p:nvSpPr>
          <p:cNvPr id="3" name="Obdélník 2">
            <a:extLst>
              <a:ext uri="{FF2B5EF4-FFF2-40B4-BE49-F238E27FC236}">
                <a16:creationId xmlns:a16="http://schemas.microsoft.com/office/drawing/2014/main" id="{5C535CB4-CE54-CCF0-5B30-A060AD93A4B7}"/>
              </a:ext>
            </a:extLst>
          </p:cNvPr>
          <p:cNvSpPr/>
          <p:nvPr/>
        </p:nvSpPr>
        <p:spPr>
          <a:xfrm>
            <a:off x="1273880" y="2179087"/>
            <a:ext cx="8029524" cy="4194225"/>
          </a:xfrm>
          <a:prstGeom prst="rect">
            <a:avLst/>
          </a:prstGeom>
        </p:spPr>
        <p:txBody>
          <a:bodyPr wrap="square" lIns="91440" tIns="45720" rIns="91440" bIns="45720" anchor="t">
            <a:spAutoFit/>
          </a:bodyPr>
          <a:lstStyle/>
          <a:p>
            <a:pPr>
              <a:lnSpc>
                <a:spcPct val="150000"/>
              </a:lnSpc>
              <a:buClr>
                <a:srgbClr val="E12822"/>
              </a:buClr>
            </a:pPr>
            <a:r>
              <a:rPr lang="cs-CZ" b="1" kern="0">
                <a:latin typeface="Tabac Sans"/>
                <a:ea typeface="Tabac Sans"/>
                <a:cs typeface="Tabac Sans"/>
              </a:rPr>
              <a:t>Formát a cena</a:t>
            </a:r>
            <a:endParaRPr lang="cs-CZ" kern="0">
              <a:latin typeface="Tabac Sans"/>
              <a:ea typeface="Tabac Sans"/>
              <a:cs typeface="Tabac Sans"/>
            </a:endParaRPr>
          </a:p>
          <a:p>
            <a:pPr marL="285750" indent="-285750">
              <a:lnSpc>
                <a:spcPct val="150000"/>
              </a:lnSpc>
              <a:buClr>
                <a:srgbClr val="E12822"/>
              </a:buClr>
              <a:buFont typeface="Tabac Sans,Sans-Serif" panose="02000000000000000000" pitchFamily="50" charset="-18"/>
              <a:buChar char="→"/>
            </a:pPr>
            <a:r>
              <a:rPr lang="cs-CZ" kern="0">
                <a:latin typeface="Tabac Sans"/>
                <a:ea typeface="Tabac Sans"/>
                <a:cs typeface="Tabac Sans"/>
              </a:rPr>
              <a:t>Údaje: jméno, příjmení, rodné číslo, adresu místa trvalého pobytu</a:t>
            </a:r>
          </a:p>
          <a:p>
            <a:pPr marL="285750" indent="-285750">
              <a:lnSpc>
                <a:spcPct val="150000"/>
              </a:lnSpc>
              <a:buClr>
                <a:srgbClr val="E12822"/>
              </a:buClr>
              <a:buFont typeface="Tabac Sans,Sans-Serif" panose="02000000000000000000" pitchFamily="50" charset="-18"/>
              <a:buChar char="→"/>
            </a:pPr>
            <a:r>
              <a:rPr lang="cs-CZ" kern="0">
                <a:latin typeface="Tabac Sans"/>
                <a:ea typeface="Tabac Sans"/>
                <a:cs typeface="Tabac Sans"/>
              </a:rPr>
              <a:t>Průměrná cena za přihlášku je 780 Kč (na UHK 600 Kč, OU 800 Kč, UK 910 Kč, ČVUT či VŠE 960 Kč)</a:t>
            </a:r>
          </a:p>
          <a:p>
            <a:pPr marL="285750" indent="-285750">
              <a:lnSpc>
                <a:spcPct val="150000"/>
              </a:lnSpc>
              <a:buClr>
                <a:srgbClr val="E12822"/>
              </a:buClr>
              <a:buFont typeface="Tabac Sans,Sans-Serif" panose="02000000000000000000" pitchFamily="50" charset="-18"/>
              <a:buChar char="→"/>
            </a:pPr>
            <a:r>
              <a:rPr lang="cs-CZ" kern="0">
                <a:latin typeface="Tabac Sans"/>
                <a:ea typeface="Tabac Sans"/>
                <a:cs typeface="Tabac Sans"/>
              </a:rPr>
              <a:t>Elektronická podoba</a:t>
            </a:r>
          </a:p>
          <a:p>
            <a:pPr marL="285750" indent="-285750">
              <a:lnSpc>
                <a:spcPct val="150000"/>
              </a:lnSpc>
              <a:buClr>
                <a:srgbClr val="E12822"/>
              </a:buClr>
              <a:buFont typeface="Tabac Sans,Sans-Serif" panose="02000000000000000000" pitchFamily="50" charset="-18"/>
              <a:buChar char="→"/>
            </a:pPr>
            <a:r>
              <a:rPr lang="cs-CZ" kern="0">
                <a:latin typeface="Tabac Sans"/>
                <a:ea typeface="Tabac Sans"/>
                <a:cs typeface="Tabac Sans"/>
              </a:rPr>
              <a:t>Možnost podat neomezené množství přihlášek (průměr z roku 2023: 42 % podalo jednu přihlášku, 24 % dvě, 15 % tři a 20 % čtyři a více přihlášek)</a:t>
            </a:r>
          </a:p>
          <a:p>
            <a:pPr>
              <a:lnSpc>
                <a:spcPct val="150000"/>
              </a:lnSpc>
              <a:buClr>
                <a:srgbClr val="E12822"/>
              </a:buClr>
            </a:pPr>
            <a:r>
              <a:rPr lang="cs-CZ" b="1" kern="0">
                <a:latin typeface="Tabac Sans"/>
                <a:ea typeface="Tabac Sans"/>
                <a:cs typeface="Tabac Sans"/>
              </a:rPr>
              <a:t>Přílohy</a:t>
            </a:r>
          </a:p>
          <a:p>
            <a:pPr marL="285750" indent="-285750">
              <a:lnSpc>
                <a:spcPct val="150000"/>
              </a:lnSpc>
              <a:buClr>
                <a:srgbClr val="E12822"/>
              </a:buClr>
              <a:buFont typeface="Tabac Sans,Sans-Serif" panose="02000000000000000000" pitchFamily="50" charset="-18"/>
              <a:buChar char="→"/>
            </a:pPr>
            <a:r>
              <a:rPr lang="cs-CZ" kern="0">
                <a:latin typeface="Tabac Sans"/>
                <a:ea typeface="Tabac Sans"/>
                <a:cs typeface="Tabac Sans"/>
              </a:rPr>
              <a:t>Může být motivační dopis, výpis známek, potvrzení od lékaře (pro zdravotnické obory) + umělecké obory (doklad portfolia)</a:t>
            </a:r>
          </a:p>
        </p:txBody>
      </p:sp>
      <p:sp>
        <p:nvSpPr>
          <p:cNvPr id="5" name="TextovéPole 4">
            <a:extLst>
              <a:ext uri="{FF2B5EF4-FFF2-40B4-BE49-F238E27FC236}">
                <a16:creationId xmlns:a16="http://schemas.microsoft.com/office/drawing/2014/main" id="{1CB25B0E-A08D-2868-EA83-CCD4498BC796}"/>
              </a:ext>
            </a:extLst>
          </p:cNvPr>
          <p:cNvSpPr txBox="1"/>
          <p:nvPr/>
        </p:nvSpPr>
        <p:spPr>
          <a:xfrm>
            <a:off x="1076734" y="794113"/>
            <a:ext cx="6603391" cy="707886"/>
          </a:xfrm>
          <a:prstGeom prst="rect">
            <a:avLst/>
          </a:prstGeom>
          <a:noFill/>
        </p:spPr>
        <p:txBody>
          <a:bodyPr wrap="square" lIns="91440" tIns="45720" rIns="91440" bIns="45720" rtlCol="0" anchor="t">
            <a:spAutoFit/>
          </a:bodyPr>
          <a:lstStyle/>
          <a:p>
            <a:r>
              <a:rPr lang="cs-CZ" sz="4000" b="1">
                <a:solidFill>
                  <a:srgbClr val="E22F27"/>
                </a:solidFill>
                <a:latin typeface="Tabac Sans"/>
              </a:rPr>
              <a:t>KAM, KDY A CO?</a:t>
            </a:r>
            <a:endParaRPr lang="cs-CZ" sz="4000">
              <a:solidFill>
                <a:srgbClr val="000000"/>
              </a:solidFill>
              <a:latin typeface="Tabac Sans"/>
            </a:endParaRPr>
          </a:p>
        </p:txBody>
      </p:sp>
      <p:sp>
        <p:nvSpPr>
          <p:cNvPr id="9" name="TextovéPole 8">
            <a:extLst>
              <a:ext uri="{FF2B5EF4-FFF2-40B4-BE49-F238E27FC236}">
                <a16:creationId xmlns:a16="http://schemas.microsoft.com/office/drawing/2014/main" id="{65D55243-602C-02F8-A5F1-908038F9668C}"/>
              </a:ext>
            </a:extLst>
          </p:cNvPr>
          <p:cNvSpPr txBox="1"/>
          <p:nvPr/>
        </p:nvSpPr>
        <p:spPr>
          <a:xfrm>
            <a:off x="1080395" y="1497528"/>
            <a:ext cx="7861320" cy="461665"/>
          </a:xfrm>
          <a:prstGeom prst="rect">
            <a:avLst/>
          </a:prstGeom>
          <a:noFill/>
        </p:spPr>
        <p:txBody>
          <a:bodyPr wrap="square" lIns="91440" tIns="45720" rIns="91440" bIns="45720" rtlCol="0" anchor="t">
            <a:spAutoFit/>
          </a:bodyPr>
          <a:lstStyle/>
          <a:p>
            <a:r>
              <a:rPr lang="cs-CZ" sz="2400">
                <a:solidFill>
                  <a:srgbClr val="436AB3"/>
                </a:solidFill>
                <a:latin typeface="Tabac Sans Light"/>
                <a:ea typeface="Tabac Sans Light"/>
                <a:cs typeface="Tabac Sans Light"/>
              </a:rPr>
              <a:t>PŘIJÍMACÍ ŘÍZENÍ - PODÁVÁNÍ PŘIHLÁŠEK KE STUDIU</a:t>
            </a:r>
            <a:endParaRPr lang="cs-CZ" sz="2400">
              <a:solidFill>
                <a:srgbClr val="000000"/>
              </a:solidFill>
              <a:latin typeface="Tabac Sans Light"/>
              <a:ea typeface="Tabac Sans Light"/>
              <a:cs typeface="Tabac Sans Light"/>
            </a:endParaRPr>
          </a:p>
        </p:txBody>
      </p:sp>
      <p:sp>
        <p:nvSpPr>
          <p:cNvPr id="10" name="TextBox 9">
            <a:extLst>
              <a:ext uri="{FF2B5EF4-FFF2-40B4-BE49-F238E27FC236}">
                <a16:creationId xmlns:a16="http://schemas.microsoft.com/office/drawing/2014/main" id="{32141B46-7402-E812-0AFD-1651619D64D5}"/>
              </a:ext>
            </a:extLst>
          </p:cNvPr>
          <p:cNvSpPr txBox="1"/>
          <p:nvPr/>
        </p:nvSpPr>
        <p:spPr>
          <a:xfrm>
            <a:off x="10464690" y="4372624"/>
            <a:ext cx="1723771" cy="175432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cs-CZ" sz="1200" b="1">
                <a:solidFill>
                  <a:srgbClr val="FFFFFF"/>
                </a:solidFill>
                <a:latin typeface="Tabac Sans"/>
                <a:ea typeface="Tabac Sans"/>
                <a:cs typeface="Tabac Sans"/>
              </a:rPr>
              <a:t>Na univerzitách není stanoven maximální počet přihlášek.</a:t>
            </a:r>
          </a:p>
          <a:p>
            <a:r>
              <a:rPr lang="cs-CZ" sz="1200" b="1">
                <a:solidFill>
                  <a:srgbClr val="FFFFFF"/>
                </a:solidFill>
                <a:latin typeface="Tabac Sans"/>
                <a:ea typeface="Tabac Sans"/>
                <a:cs typeface="Tabac Sans"/>
              </a:rPr>
              <a:t>To znamená, že můžete podat přihlášku na více oborů, pokud splňujete požadavky pro každý z nich.</a:t>
            </a:r>
            <a:r>
              <a:rPr lang="en-US" sz="1200" b="1">
                <a:solidFill>
                  <a:srgbClr val="FFFFFF"/>
                </a:solidFill>
                <a:latin typeface="Tabac Sans"/>
                <a:ea typeface="Tabac Sans"/>
                <a:cs typeface="Tabac Sans"/>
              </a:rPr>
              <a:t> </a:t>
            </a:r>
            <a:endParaRPr lang="en-US" sz="1200"/>
          </a:p>
        </p:txBody>
      </p:sp>
    </p:spTree>
    <p:extLst>
      <p:ext uri="{BB962C8B-B14F-4D97-AF65-F5344CB8AC3E}">
        <p14:creationId xmlns:p14="http://schemas.microsoft.com/office/powerpoint/2010/main" val="2896492629"/>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652506-735D-88F2-4CE5-931C33F3BC4F}"/>
            </a:ext>
          </a:extLst>
        </p:cNvPr>
        <p:cNvGrpSpPr/>
        <p:nvPr/>
      </p:nvGrpSpPr>
      <p:grpSpPr>
        <a:xfrm>
          <a:off x="0" y="0"/>
          <a:ext cx="0" cy="0"/>
          <a:chOff x="0" y="0"/>
          <a:chExt cx="0" cy="0"/>
        </a:xfrm>
      </p:grpSpPr>
      <p:pic>
        <p:nvPicPr>
          <p:cNvPr id="14" name="Obrázek 13">
            <a:extLst>
              <a:ext uri="{FF2B5EF4-FFF2-40B4-BE49-F238E27FC236}">
                <a16:creationId xmlns:a16="http://schemas.microsoft.com/office/drawing/2014/main" id="{08541449-C51D-4AC5-89AB-D5D06A53013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rot="13914997">
            <a:off x="5894762" y="6589782"/>
            <a:ext cx="2528306" cy="2533613"/>
          </a:xfrm>
          <a:prstGeom prst="rect">
            <a:avLst/>
          </a:prstGeom>
        </p:spPr>
      </p:pic>
      <p:sp>
        <p:nvSpPr>
          <p:cNvPr id="2" name="Zástupný text 7">
            <a:extLst>
              <a:ext uri="{FF2B5EF4-FFF2-40B4-BE49-F238E27FC236}">
                <a16:creationId xmlns:a16="http://schemas.microsoft.com/office/drawing/2014/main" id="{1B884C8E-F3E9-5A82-A330-1CDC0A563909}"/>
              </a:ext>
            </a:extLst>
          </p:cNvPr>
          <p:cNvSpPr txBox="1">
            <a:spLocks/>
          </p:cNvSpPr>
          <p:nvPr/>
        </p:nvSpPr>
        <p:spPr>
          <a:xfrm>
            <a:off x="3036960" y="2739089"/>
            <a:ext cx="2343780" cy="543741"/>
          </a:xfrm>
          <a:prstGeom prst="rect">
            <a:avLst/>
          </a:prstGeom>
        </p:spPr>
        <p:txBody>
          <a:bodyPr lIns="0" tIns="0" rIns="0" bIns="0" anchor="ctr" anchorCtr="0"/>
          <a:lstStyle>
            <a:lvl1pPr marL="0" marR="0" indent="0" algn="l" defTabSz="914377" rtl="0" eaLnBrk="1" fontAlgn="auto" latinLnBrk="0" hangingPunct="1">
              <a:lnSpc>
                <a:spcPct val="100000"/>
              </a:lnSpc>
              <a:spcBef>
                <a:spcPts val="1000"/>
              </a:spcBef>
              <a:spcAft>
                <a:spcPts val="0"/>
              </a:spcAft>
              <a:buClrTx/>
              <a:buSzTx/>
              <a:buFont typeface="Arial" panose="020B0604020202020204" pitchFamily="34" charset="0"/>
              <a:buNone/>
              <a:tabLst/>
              <a:defRPr sz="3200" b="1" i="0" kern="1200">
                <a:solidFill>
                  <a:schemeClr val="tx2"/>
                </a:solidFill>
                <a:latin typeface="Tabac Sans" panose="02000000000000000000" pitchFamily="2" charset="-18"/>
                <a:ea typeface="Tabac Sans" panose="02000000000000000000" pitchFamily="2" charset="-18"/>
                <a:cs typeface="Tabac Sans" panose="02000000000000000000" pitchFamily="2" charset="-18"/>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cs-CZ">
              <a:solidFill>
                <a:srgbClr val="436AB3"/>
              </a:solidFill>
              <a:latin typeface="Tabac Sans"/>
              <a:ea typeface="Tabac Sans"/>
              <a:cs typeface="Tabac Sans"/>
            </a:endParaRPr>
          </a:p>
        </p:txBody>
      </p:sp>
      <p:pic>
        <p:nvPicPr>
          <p:cNvPr id="28" name="Obrázek 27">
            <a:extLst>
              <a:ext uri="{FF2B5EF4-FFF2-40B4-BE49-F238E27FC236}">
                <a16:creationId xmlns:a16="http://schemas.microsoft.com/office/drawing/2014/main" id="{4232504A-FFAC-8F24-E805-FF484623EF64}"/>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rot="835155">
            <a:off x="10544580" y="3577702"/>
            <a:ext cx="2441272" cy="2437386"/>
          </a:xfrm>
          <a:prstGeom prst="rect">
            <a:avLst/>
          </a:prstGeom>
        </p:spPr>
      </p:pic>
      <p:grpSp>
        <p:nvGrpSpPr>
          <p:cNvPr id="30" name="Skupina 29">
            <a:extLst>
              <a:ext uri="{FF2B5EF4-FFF2-40B4-BE49-F238E27FC236}">
                <a16:creationId xmlns:a16="http://schemas.microsoft.com/office/drawing/2014/main" id="{126D5822-1A3B-8015-B320-9DD712760F83}"/>
              </a:ext>
            </a:extLst>
          </p:cNvPr>
          <p:cNvGrpSpPr/>
          <p:nvPr/>
        </p:nvGrpSpPr>
        <p:grpSpPr>
          <a:xfrm rot="5400000">
            <a:off x="9766564" y="1215651"/>
            <a:ext cx="3997306" cy="2920305"/>
            <a:chOff x="-187468" y="-392838"/>
            <a:chExt cx="4724881" cy="2932339"/>
          </a:xfrm>
        </p:grpSpPr>
        <p:pic>
          <p:nvPicPr>
            <p:cNvPr id="31" name="Grafický objekt 30">
              <a:extLst>
                <a:ext uri="{FF2B5EF4-FFF2-40B4-BE49-F238E27FC236}">
                  <a16:creationId xmlns:a16="http://schemas.microsoft.com/office/drawing/2014/main" id="{B9A46488-8DAB-EFB0-7DFF-98499C25B28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4860000">
              <a:off x="-225568" y="-354738"/>
              <a:ext cx="2932339" cy="2856140"/>
            </a:xfrm>
            <a:prstGeom prst="rect">
              <a:avLst/>
            </a:prstGeom>
          </p:spPr>
        </p:pic>
        <p:pic>
          <p:nvPicPr>
            <p:cNvPr id="32" name="Obrázek 31" descr="Obsah obrázku řada/pruh, design&#10;&#10;Popis se vygeneroval automaticky.">
              <a:extLst>
                <a:ext uri="{FF2B5EF4-FFF2-40B4-BE49-F238E27FC236}">
                  <a16:creationId xmlns:a16="http://schemas.microsoft.com/office/drawing/2014/main" id="{AC0402B9-4D2D-04B2-0A36-6A5A05CF88DD}"/>
                </a:ext>
              </a:extLst>
            </p:cNvPr>
            <p:cNvPicPr>
              <a:picLocks noChangeAspect="1"/>
            </p:cNvPicPr>
            <p:nvPr/>
          </p:nvPicPr>
          <p:blipFill>
            <a:blip r:embed="rId7"/>
            <a:stretch>
              <a:fillRect/>
            </a:stretch>
          </p:blipFill>
          <p:spPr>
            <a:xfrm rot="9300000">
              <a:off x="2022814" y="-135009"/>
              <a:ext cx="2514599" cy="1529704"/>
            </a:xfrm>
            <a:prstGeom prst="rect">
              <a:avLst/>
            </a:prstGeom>
          </p:spPr>
        </p:pic>
      </p:grpSp>
      <p:sp>
        <p:nvSpPr>
          <p:cNvPr id="4" name="Obdélník 3">
            <a:extLst>
              <a:ext uri="{FF2B5EF4-FFF2-40B4-BE49-F238E27FC236}">
                <a16:creationId xmlns:a16="http://schemas.microsoft.com/office/drawing/2014/main" id="{5037C35D-4BAA-7371-DEEB-5FBA88A9AE8A}"/>
              </a:ext>
            </a:extLst>
          </p:cNvPr>
          <p:cNvSpPr/>
          <p:nvPr/>
        </p:nvSpPr>
        <p:spPr>
          <a:xfrm>
            <a:off x="1266927" y="2067659"/>
            <a:ext cx="9648468" cy="4488921"/>
          </a:xfrm>
          <a:prstGeom prst="rect">
            <a:avLst/>
          </a:prstGeom>
        </p:spPr>
        <p:txBody>
          <a:bodyPr wrap="square" lIns="91440" tIns="45720" rIns="91440" bIns="45720" anchor="t">
            <a:spAutoFit/>
          </a:bodyPr>
          <a:lstStyle/>
          <a:p>
            <a:pPr>
              <a:lnSpc>
                <a:spcPct val="150000"/>
              </a:lnSpc>
              <a:buClr>
                <a:srgbClr val="E12822"/>
              </a:buClr>
            </a:pPr>
            <a:r>
              <a:rPr lang="cs-CZ" b="1" kern="0">
                <a:latin typeface="Tabac Sans"/>
                <a:ea typeface="Tabac Sans"/>
                <a:cs typeface="Tabac Sans"/>
              </a:rPr>
              <a:t>Jak probíhají zkoušky?</a:t>
            </a:r>
            <a:endParaRPr lang="cs-CZ" b="1" kern="0">
              <a:latin typeface="Tabac Sans"/>
              <a:ea typeface="Tabac Sans" panose="02000000000000000000" pitchFamily="50" charset="-18"/>
              <a:cs typeface="Tabac Sans" panose="02000000000000000000" pitchFamily="50" charset="-18"/>
            </a:endParaRPr>
          </a:p>
          <a:p>
            <a:pPr marL="285750" indent="-285750">
              <a:lnSpc>
                <a:spcPct val="150000"/>
              </a:lnSpc>
              <a:buClr>
                <a:srgbClr val="E12822"/>
              </a:buClr>
              <a:buFont typeface="Tabac Sans" panose="02000000000000000000" pitchFamily="50" charset="-18"/>
              <a:buChar char="→"/>
            </a:pPr>
            <a:r>
              <a:rPr lang="cs-CZ" kern="0">
                <a:latin typeface="Tabac Sans"/>
                <a:ea typeface="Tabac Sans"/>
                <a:cs typeface="Tabac Sans"/>
              </a:rPr>
              <a:t>Nejčastěji v průběhu května a června</a:t>
            </a:r>
          </a:p>
          <a:p>
            <a:pPr marL="285750" indent="-285750">
              <a:lnSpc>
                <a:spcPct val="150000"/>
              </a:lnSpc>
              <a:buClr>
                <a:srgbClr val="E12822"/>
              </a:buClr>
              <a:buFont typeface="Tabac Sans" panose="02000000000000000000" pitchFamily="50" charset="-18"/>
              <a:buChar char="→"/>
            </a:pPr>
            <a:r>
              <a:rPr lang="cs-CZ" kern="0">
                <a:latin typeface="Tabac Sans"/>
                <a:ea typeface="Tabac Sans"/>
                <a:cs typeface="Tabac Sans"/>
              </a:rPr>
              <a:t>Některé obory zkoušky nemají - vyhodnocení na základě motivačního dopisu či dosavadních studijních výsledků</a:t>
            </a:r>
          </a:p>
          <a:p>
            <a:pPr marL="285750" indent="-285750">
              <a:lnSpc>
                <a:spcPct val="150000"/>
              </a:lnSpc>
              <a:buClr>
                <a:srgbClr val="E12822"/>
              </a:buClr>
              <a:buFont typeface="Tabac Sans" panose="02000000000000000000" pitchFamily="50" charset="-18"/>
              <a:buChar char="→"/>
            </a:pPr>
            <a:r>
              <a:rPr lang="cs-CZ" kern="0">
                <a:latin typeface="Tabac Sans"/>
                <a:ea typeface="Tabac Sans"/>
                <a:cs typeface="Tabac Sans"/>
              </a:rPr>
              <a:t>Přípravné kurzy (školy své vlastní, občas centrální /SCIO/)</a:t>
            </a:r>
          </a:p>
          <a:p>
            <a:pPr marL="285750" indent="-285750">
              <a:lnSpc>
                <a:spcPct val="150000"/>
              </a:lnSpc>
              <a:buClr>
                <a:srgbClr val="E12822"/>
              </a:buClr>
              <a:buFont typeface="Tabac Sans" panose="02000000000000000000" pitchFamily="50" charset="-18"/>
              <a:buChar char="→"/>
            </a:pPr>
            <a:r>
              <a:rPr lang="cs-CZ" kern="0">
                <a:latin typeface="Tabac Sans"/>
                <a:ea typeface="Tabac Sans"/>
                <a:cs typeface="Tabac Sans"/>
              </a:rPr>
              <a:t>Vzorové testy</a:t>
            </a:r>
          </a:p>
          <a:p>
            <a:pPr marL="285750" indent="-285750">
              <a:lnSpc>
                <a:spcPct val="150000"/>
              </a:lnSpc>
              <a:buClr>
                <a:srgbClr val="E12822"/>
              </a:buClr>
              <a:buFont typeface="Tabac Sans" panose="02000000000000000000" pitchFamily="50" charset="-18"/>
              <a:buChar char="→"/>
            </a:pPr>
            <a:r>
              <a:rPr lang="cs-CZ" kern="0">
                <a:latin typeface="Tabac Sans"/>
                <a:ea typeface="Tabac Sans"/>
                <a:cs typeface="Tabac Sans"/>
              </a:rPr>
              <a:t>Písemné testy či ústní pohovory </a:t>
            </a:r>
          </a:p>
          <a:p>
            <a:pPr marL="285750" indent="-285750">
              <a:lnSpc>
                <a:spcPct val="150000"/>
              </a:lnSpc>
              <a:buClr>
                <a:srgbClr val="E12822"/>
              </a:buClr>
              <a:buFont typeface="Tabac Sans" panose="02000000000000000000" pitchFamily="50" charset="-18"/>
              <a:buChar char="→"/>
            </a:pPr>
            <a:r>
              <a:rPr lang="cs-CZ" kern="0">
                <a:latin typeface="Tabac Sans"/>
                <a:ea typeface="Tabac Sans"/>
                <a:cs typeface="Tabac Sans"/>
              </a:rPr>
              <a:t>Body za jazykové certifikáty, účast v soutěžích atp. </a:t>
            </a:r>
            <a:endParaRPr lang="cs-CZ" kern="0">
              <a:latin typeface="Tabac Sans"/>
              <a:ea typeface="Tabac Sans" panose="02000000000000000000" pitchFamily="50" charset="-18"/>
              <a:cs typeface="Tabac Sans" panose="02000000000000000000" pitchFamily="50" charset="-18"/>
            </a:endParaRPr>
          </a:p>
          <a:p>
            <a:pPr>
              <a:lnSpc>
                <a:spcPct val="150000"/>
              </a:lnSpc>
              <a:buClr>
                <a:srgbClr val="E12822"/>
              </a:buClr>
            </a:pPr>
            <a:r>
              <a:rPr lang="cs-CZ" b="1" kern="0">
                <a:latin typeface="Tabac Sans"/>
                <a:ea typeface="Tabac Sans"/>
                <a:cs typeface="Tabac Sans"/>
              </a:rPr>
              <a:t>Zápis ke studiu</a:t>
            </a:r>
            <a:endParaRPr lang="cs-CZ" b="1" kern="0">
              <a:latin typeface="Tabac Sans"/>
              <a:ea typeface="Tabac Sans" panose="02000000000000000000" pitchFamily="50" charset="-18"/>
              <a:cs typeface="Tabac Sans" panose="02000000000000000000" pitchFamily="50" charset="-18"/>
            </a:endParaRPr>
          </a:p>
          <a:p>
            <a:pPr marL="285750" indent="-285750">
              <a:lnSpc>
                <a:spcPct val="150000"/>
              </a:lnSpc>
              <a:buClr>
                <a:srgbClr val="E12822"/>
              </a:buClr>
              <a:buFont typeface="Tabac Sans" panose="02000000000000000000" pitchFamily="50" charset="-18"/>
              <a:buChar char="→"/>
            </a:pPr>
            <a:r>
              <a:rPr lang="cs-CZ" kern="0">
                <a:latin typeface="Tabac Sans"/>
                <a:ea typeface="Tabac Sans"/>
                <a:cs typeface="Tabac Sans"/>
              </a:rPr>
              <a:t>Obvykle konec srpna pro veřejné školy (nezapomeňte potřebné dokumenty)</a:t>
            </a:r>
            <a:endParaRPr lang="cs-CZ" kern="0">
              <a:latin typeface="Tabac Sans"/>
              <a:ea typeface="Tabac Sans" panose="02000000000000000000" pitchFamily="50" charset="-18"/>
              <a:cs typeface="Tabac Sans" panose="02000000000000000000" pitchFamily="50" charset="-18"/>
            </a:endParaRPr>
          </a:p>
          <a:p>
            <a:pPr>
              <a:lnSpc>
                <a:spcPct val="150000"/>
              </a:lnSpc>
              <a:buClr>
                <a:srgbClr val="E12822"/>
              </a:buClr>
            </a:pPr>
            <a:endParaRPr lang="cs-CZ" sz="1200" kern="0">
              <a:solidFill>
                <a:srgbClr val="436AB3"/>
              </a:solidFill>
              <a:latin typeface="Tabac Sans"/>
              <a:ea typeface="Tabac Sans" panose="02000000000000000000" pitchFamily="50" charset="-18"/>
              <a:cs typeface="Tabac Sans" panose="02000000000000000000" pitchFamily="50" charset="-18"/>
            </a:endParaRPr>
          </a:p>
        </p:txBody>
      </p:sp>
      <p:sp>
        <p:nvSpPr>
          <p:cNvPr id="5" name="TextovéPole 4">
            <a:extLst>
              <a:ext uri="{FF2B5EF4-FFF2-40B4-BE49-F238E27FC236}">
                <a16:creationId xmlns:a16="http://schemas.microsoft.com/office/drawing/2014/main" id="{1354C696-6D02-731E-5974-5D7738C2AD1C}"/>
              </a:ext>
            </a:extLst>
          </p:cNvPr>
          <p:cNvSpPr txBox="1"/>
          <p:nvPr/>
        </p:nvSpPr>
        <p:spPr>
          <a:xfrm>
            <a:off x="1076734" y="794113"/>
            <a:ext cx="6603391" cy="707886"/>
          </a:xfrm>
          <a:prstGeom prst="rect">
            <a:avLst/>
          </a:prstGeom>
          <a:noFill/>
        </p:spPr>
        <p:txBody>
          <a:bodyPr wrap="square" lIns="91440" tIns="45720" rIns="91440" bIns="45720" rtlCol="0" anchor="t">
            <a:spAutoFit/>
          </a:bodyPr>
          <a:lstStyle/>
          <a:p>
            <a:r>
              <a:rPr lang="cs-CZ" sz="4000" b="1">
                <a:solidFill>
                  <a:srgbClr val="E22F27"/>
                </a:solidFill>
                <a:latin typeface="Tabac Sans"/>
              </a:rPr>
              <a:t>KAM, KDY A CO?</a:t>
            </a:r>
            <a:endParaRPr lang="cs-CZ" sz="4000">
              <a:solidFill>
                <a:srgbClr val="000000"/>
              </a:solidFill>
              <a:latin typeface="Tabac Sans"/>
            </a:endParaRPr>
          </a:p>
        </p:txBody>
      </p:sp>
      <p:sp>
        <p:nvSpPr>
          <p:cNvPr id="9" name="TextovéPole 8">
            <a:extLst>
              <a:ext uri="{FF2B5EF4-FFF2-40B4-BE49-F238E27FC236}">
                <a16:creationId xmlns:a16="http://schemas.microsoft.com/office/drawing/2014/main" id="{409A6AA5-1876-1F0D-1D9D-D993BDADB8C0}"/>
              </a:ext>
            </a:extLst>
          </p:cNvPr>
          <p:cNvSpPr txBox="1"/>
          <p:nvPr/>
        </p:nvSpPr>
        <p:spPr>
          <a:xfrm>
            <a:off x="1080395" y="1497528"/>
            <a:ext cx="7861320" cy="461665"/>
          </a:xfrm>
          <a:prstGeom prst="rect">
            <a:avLst/>
          </a:prstGeom>
          <a:noFill/>
        </p:spPr>
        <p:txBody>
          <a:bodyPr wrap="square" lIns="91440" tIns="45720" rIns="91440" bIns="45720" rtlCol="0" anchor="t">
            <a:spAutoFit/>
          </a:bodyPr>
          <a:lstStyle/>
          <a:p>
            <a:r>
              <a:rPr lang="cs-CZ" sz="2400">
                <a:solidFill>
                  <a:srgbClr val="436AB3"/>
                </a:solidFill>
                <a:latin typeface="Tabac Sans Light"/>
                <a:ea typeface="Tabac Sans Light"/>
                <a:cs typeface="Tabac Sans Light"/>
              </a:rPr>
              <a:t>PŘIJÍMACÍ ŘÍZENÍ - ZKOUŠKY</a:t>
            </a:r>
            <a:endParaRPr lang="cs-CZ" sz="2400">
              <a:solidFill>
                <a:srgbClr val="000000"/>
              </a:solidFill>
              <a:latin typeface="Tabac Sans Light"/>
              <a:ea typeface="Tabac Sans Light"/>
              <a:cs typeface="Tabac Sans Light"/>
            </a:endParaRPr>
          </a:p>
        </p:txBody>
      </p:sp>
    </p:spTree>
    <p:extLst>
      <p:ext uri="{BB962C8B-B14F-4D97-AF65-F5344CB8AC3E}">
        <p14:creationId xmlns:p14="http://schemas.microsoft.com/office/powerpoint/2010/main" val="103053693"/>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ovéPole 1">
            <a:extLst>
              <a:ext uri="{FF2B5EF4-FFF2-40B4-BE49-F238E27FC236}">
                <a16:creationId xmlns:a16="http://schemas.microsoft.com/office/drawing/2014/main" id="{2C476D57-E083-BC61-756C-905E717FBD92}"/>
              </a:ext>
            </a:extLst>
          </p:cNvPr>
          <p:cNvSpPr txBox="1"/>
          <p:nvPr/>
        </p:nvSpPr>
        <p:spPr>
          <a:xfrm>
            <a:off x="1143715" y="4051357"/>
            <a:ext cx="4847816" cy="707886"/>
          </a:xfrm>
          <a:prstGeom prst="rect">
            <a:avLst/>
          </a:prstGeom>
          <a:noFill/>
        </p:spPr>
        <p:txBody>
          <a:bodyPr wrap="square" rtlCol="0">
            <a:spAutoFit/>
          </a:bodyPr>
          <a:lstStyle/>
          <a:p>
            <a:r>
              <a:rPr lang="cs-CZ" sz="4000" b="1">
                <a:solidFill>
                  <a:srgbClr val="436AB3"/>
                </a:solidFill>
                <a:latin typeface="Tabac Sans"/>
              </a:rPr>
              <a:t>Study in Czechia</a:t>
            </a:r>
          </a:p>
        </p:txBody>
      </p:sp>
      <p:sp>
        <p:nvSpPr>
          <p:cNvPr id="4" name="TextovéPole 3">
            <a:extLst>
              <a:ext uri="{FF2B5EF4-FFF2-40B4-BE49-F238E27FC236}">
                <a16:creationId xmlns:a16="http://schemas.microsoft.com/office/drawing/2014/main" id="{B4D8BB32-8D12-E4AE-5A61-5A26061927F1}"/>
              </a:ext>
            </a:extLst>
          </p:cNvPr>
          <p:cNvSpPr txBox="1"/>
          <p:nvPr/>
        </p:nvSpPr>
        <p:spPr>
          <a:xfrm>
            <a:off x="1143715" y="4698402"/>
            <a:ext cx="4419600" cy="707886"/>
          </a:xfrm>
          <a:prstGeom prst="rect">
            <a:avLst/>
          </a:prstGeom>
          <a:noFill/>
        </p:spPr>
        <p:txBody>
          <a:bodyPr wrap="square" lIns="91440" tIns="45720" rIns="91440" bIns="45720" anchor="t">
            <a:spAutoFit/>
          </a:bodyPr>
          <a:lstStyle/>
          <a:p>
            <a:r>
              <a:rPr lang="cs-CZ" sz="2000">
                <a:solidFill>
                  <a:srgbClr val="E22F27"/>
                </a:solidFill>
                <a:latin typeface="Tabac Sans Light"/>
                <a:ea typeface="Tabac Sans Light"/>
                <a:cs typeface="Tabac Sans Light"/>
              </a:rPr>
              <a:t>PRŮVODCE MEZINÁRODNÍM VZDĚLÁVÁNÍM</a:t>
            </a:r>
          </a:p>
        </p:txBody>
      </p:sp>
      <p:pic>
        <p:nvPicPr>
          <p:cNvPr id="5" name="Obrázek 4">
            <a:extLst>
              <a:ext uri="{FF2B5EF4-FFF2-40B4-BE49-F238E27FC236}">
                <a16:creationId xmlns:a16="http://schemas.microsoft.com/office/drawing/2014/main" id="{8276206B-88DC-576E-C24D-EC116503A15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rot="15325029">
            <a:off x="6824854" y="3970043"/>
            <a:ext cx="2528306" cy="1824020"/>
          </a:xfrm>
          <a:prstGeom prst="rect">
            <a:avLst/>
          </a:prstGeom>
        </p:spPr>
      </p:pic>
      <p:pic>
        <p:nvPicPr>
          <p:cNvPr id="6" name="Obrázek 5" descr="Obsah obrázku Lidská tvář, oblečení, úsměv, osoba&#10;&#10;Popis se vygeneroval automaticky.">
            <a:extLst>
              <a:ext uri="{FF2B5EF4-FFF2-40B4-BE49-F238E27FC236}">
                <a16:creationId xmlns:a16="http://schemas.microsoft.com/office/drawing/2014/main" id="{5F98BD48-261D-4BC7-6D49-E00D36FD4E68}"/>
              </a:ext>
            </a:extLst>
          </p:cNvPr>
          <p:cNvPicPr>
            <a:picLocks noChangeAspect="1"/>
          </p:cNvPicPr>
          <p:nvPr/>
        </p:nvPicPr>
        <p:blipFill rotWithShape="1">
          <a:blip r:embed="rId4"/>
          <a:srcRect l="17446" t="391" r="2399" b="48889"/>
          <a:stretch/>
        </p:blipFill>
        <p:spPr>
          <a:xfrm>
            <a:off x="5048351" y="729830"/>
            <a:ext cx="6472493" cy="5301782"/>
          </a:xfrm>
          <a:custGeom>
            <a:avLst/>
            <a:gdLst>
              <a:gd name="connsiteX0" fmla="*/ 3603190 w 5849345"/>
              <a:gd name="connsiteY0" fmla="*/ 911 h 4791346"/>
              <a:gd name="connsiteX1" fmla="*/ 4630383 w 5849345"/>
              <a:gd name="connsiteY1" fmla="*/ 505511 h 4791346"/>
              <a:gd name="connsiteX2" fmla="*/ 5618098 w 5849345"/>
              <a:gd name="connsiteY2" fmla="*/ 1778526 h 4791346"/>
              <a:gd name="connsiteX3" fmla="*/ 5698591 w 5849345"/>
              <a:gd name="connsiteY3" fmla="*/ 2890104 h 4791346"/>
              <a:gd name="connsiteX4" fmla="*/ 4557171 w 5849345"/>
              <a:gd name="connsiteY4" fmla="*/ 4385731 h 4791346"/>
              <a:gd name="connsiteX5" fmla="*/ 3441215 w 5849345"/>
              <a:gd name="connsiteY5" fmla="*/ 4780574 h 4791346"/>
              <a:gd name="connsiteX6" fmla="*/ 1812258 w 5849345"/>
              <a:gd name="connsiteY6" fmla="*/ 4527185 h 4791346"/>
              <a:gd name="connsiteX7" fmla="*/ 855627 w 5849345"/>
              <a:gd name="connsiteY7" fmla="*/ 3727563 h 4791346"/>
              <a:gd name="connsiteX8" fmla="*/ 46651 w 5849345"/>
              <a:gd name="connsiteY8" fmla="*/ 1297283 h 4791346"/>
              <a:gd name="connsiteX9" fmla="*/ 502982 w 5849345"/>
              <a:gd name="connsiteY9" fmla="*/ 499204 h 4791346"/>
              <a:gd name="connsiteX10" fmla="*/ 3477395 w 5849345"/>
              <a:gd name="connsiteY10" fmla="*/ 13805 h 4791346"/>
              <a:gd name="connsiteX11" fmla="*/ 3603190 w 5849345"/>
              <a:gd name="connsiteY11" fmla="*/ 911 h 4791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849345" h="4791346">
                <a:moveTo>
                  <a:pt x="3603190" y="911"/>
                </a:moveTo>
                <a:cubicBezTo>
                  <a:pt x="4218864" y="-24872"/>
                  <a:pt x="4630383" y="505511"/>
                  <a:pt x="4630383" y="505511"/>
                </a:cubicBezTo>
                <a:lnTo>
                  <a:pt x="5618098" y="1778526"/>
                </a:lnTo>
                <a:cubicBezTo>
                  <a:pt x="6086353" y="2382012"/>
                  <a:pt x="5698591" y="2890104"/>
                  <a:pt x="5698591" y="2890104"/>
                </a:cubicBezTo>
                <a:lnTo>
                  <a:pt x="4557171" y="4385731"/>
                </a:lnTo>
                <a:cubicBezTo>
                  <a:pt x="4169387" y="4893853"/>
                  <a:pt x="3441215" y="4780574"/>
                  <a:pt x="3441215" y="4780574"/>
                </a:cubicBezTo>
                <a:lnTo>
                  <a:pt x="1812258" y="4527185"/>
                </a:lnTo>
                <a:cubicBezTo>
                  <a:pt x="1084086" y="4413906"/>
                  <a:pt x="855627" y="3727563"/>
                  <a:pt x="855627" y="3727563"/>
                </a:cubicBezTo>
                <a:lnTo>
                  <a:pt x="46651" y="1297283"/>
                </a:lnTo>
                <a:cubicBezTo>
                  <a:pt x="-181788" y="610955"/>
                  <a:pt x="502982" y="499204"/>
                  <a:pt x="502982" y="499204"/>
                </a:cubicBezTo>
                <a:lnTo>
                  <a:pt x="3477395" y="13805"/>
                </a:lnTo>
                <a:cubicBezTo>
                  <a:pt x="3520193" y="6820"/>
                  <a:pt x="3562145" y="2630"/>
                  <a:pt x="3603190" y="911"/>
                </a:cubicBezTo>
                <a:close/>
              </a:path>
            </a:pathLst>
          </a:custGeom>
        </p:spPr>
      </p:pic>
      <p:pic>
        <p:nvPicPr>
          <p:cNvPr id="7" name="Obrázek 6">
            <a:extLst>
              <a:ext uri="{FF2B5EF4-FFF2-40B4-BE49-F238E27FC236}">
                <a16:creationId xmlns:a16="http://schemas.microsoft.com/office/drawing/2014/main" id="{3B516D51-5978-4F36-96E4-30C5915691F2}"/>
              </a:ext>
            </a:extLst>
          </p:cNvPr>
          <p:cNvPicPr>
            <a:picLocks noChangeAspect="1"/>
          </p:cNvPicPr>
          <p:nvPr/>
        </p:nvPicPr>
        <p:blipFill>
          <a:blip r:embed="rId5">
            <a:alphaModFix/>
            <a:extLst>
              <a:ext uri="{28A0092B-C50C-407E-A947-70E740481C1C}">
                <a14:useLocalDpi xmlns:a14="http://schemas.microsoft.com/office/drawing/2010/main" val="0"/>
              </a:ext>
            </a:extLst>
          </a:blip>
          <a:srcRect/>
          <a:stretch/>
        </p:blipFill>
        <p:spPr>
          <a:xfrm rot="697347">
            <a:off x="7999553" y="4275332"/>
            <a:ext cx="2438353" cy="2111099"/>
          </a:xfrm>
          <a:prstGeom prst="rect">
            <a:avLst/>
          </a:prstGeom>
        </p:spPr>
      </p:pic>
      <p:pic>
        <p:nvPicPr>
          <p:cNvPr id="8" name="Obrázek 7" descr="Obsah obrázku vzor, puntíkaté, design, kruh&#10;&#10;Popis byl vytvořen automaticky">
            <a:extLst>
              <a:ext uri="{FF2B5EF4-FFF2-40B4-BE49-F238E27FC236}">
                <a16:creationId xmlns:a16="http://schemas.microsoft.com/office/drawing/2014/main" id="{9941097D-9456-7672-D3F7-36AACE153C9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9828093">
            <a:off x="9373503" y="3911009"/>
            <a:ext cx="2211847" cy="2092990"/>
          </a:xfrm>
          <a:prstGeom prst="rect">
            <a:avLst/>
          </a:prstGeom>
        </p:spPr>
      </p:pic>
      <p:sp>
        <p:nvSpPr>
          <p:cNvPr id="9" name="TextovéPole 8">
            <a:extLst>
              <a:ext uri="{FF2B5EF4-FFF2-40B4-BE49-F238E27FC236}">
                <a16:creationId xmlns:a16="http://schemas.microsoft.com/office/drawing/2014/main" id="{9895E0E6-766D-6069-85C9-D20871EB9AF9}"/>
              </a:ext>
            </a:extLst>
          </p:cNvPr>
          <p:cNvSpPr txBox="1"/>
          <p:nvPr/>
        </p:nvSpPr>
        <p:spPr>
          <a:xfrm>
            <a:off x="1120945" y="2996719"/>
            <a:ext cx="4419600" cy="1200329"/>
          </a:xfrm>
          <a:prstGeom prst="rect">
            <a:avLst/>
          </a:prstGeom>
          <a:noFill/>
        </p:spPr>
        <p:txBody>
          <a:bodyPr wrap="square" lIns="91440" tIns="45720" rIns="91440" bIns="45720" anchor="t">
            <a:spAutoFit/>
          </a:bodyPr>
          <a:lstStyle/>
          <a:p>
            <a:r>
              <a:rPr lang="cs-CZ" sz="7200">
                <a:solidFill>
                  <a:srgbClr val="E22F27"/>
                </a:solidFill>
                <a:latin typeface="Tabac Sans Light"/>
                <a:ea typeface="Tabac Sans Light"/>
                <a:cs typeface="Tabac Sans Light"/>
              </a:rPr>
              <a:t>01 </a:t>
            </a:r>
            <a:endParaRPr lang="cs-CZ" sz="7200">
              <a:solidFill>
                <a:srgbClr val="E22F27"/>
              </a:solidFill>
            </a:endParaRPr>
          </a:p>
        </p:txBody>
      </p:sp>
      <p:pic>
        <p:nvPicPr>
          <p:cNvPr id="15" name="Obrázek 14">
            <a:extLst>
              <a:ext uri="{FF2B5EF4-FFF2-40B4-BE49-F238E27FC236}">
                <a16:creationId xmlns:a16="http://schemas.microsoft.com/office/drawing/2014/main" id="{263EA9CA-3E43-3A04-93A1-3C8AD5C60E4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849426" y="926935"/>
            <a:ext cx="1260000" cy="1260000"/>
          </a:xfrm>
          <a:prstGeom prst="rect">
            <a:avLst/>
          </a:prstGeom>
        </p:spPr>
      </p:pic>
    </p:spTree>
    <p:extLst>
      <p:ext uri="{BB962C8B-B14F-4D97-AF65-F5344CB8AC3E}">
        <p14:creationId xmlns:p14="http://schemas.microsoft.com/office/powerpoint/2010/main" val="1212399127"/>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Obrázek 6" descr="Obsah obrázku nábytek, computer, židle, ilustrace&#10;&#10;Popis byl vytvořen automaticky">
            <a:extLst>
              <a:ext uri="{FF2B5EF4-FFF2-40B4-BE49-F238E27FC236}">
                <a16:creationId xmlns:a16="http://schemas.microsoft.com/office/drawing/2014/main" id="{BA798957-C23E-A753-9D63-796F8FC9714C}"/>
              </a:ext>
            </a:extLst>
          </p:cNvPr>
          <p:cNvPicPr>
            <a:picLocks noChangeAspect="1"/>
          </p:cNvPicPr>
          <p:nvPr/>
        </p:nvPicPr>
        <p:blipFill rotWithShape="1">
          <a:blip r:embed="rId3">
            <a:extLst>
              <a:ext uri="{28A0092B-C50C-407E-A947-70E740481C1C}">
                <a14:useLocalDpi xmlns:a14="http://schemas.microsoft.com/office/drawing/2010/main" val="0"/>
              </a:ext>
            </a:extLst>
          </a:blip>
          <a:srcRect t="13984" b="13986"/>
          <a:stretch/>
        </p:blipFill>
        <p:spPr>
          <a:xfrm>
            <a:off x="6272693" y="856105"/>
            <a:ext cx="4627418" cy="5486627"/>
          </a:xfrm>
          <a:prstGeom prst="rect">
            <a:avLst/>
          </a:prstGeom>
        </p:spPr>
      </p:pic>
      <p:pic>
        <p:nvPicPr>
          <p:cNvPr id="12" name="Obrázek 11">
            <a:extLst>
              <a:ext uri="{FF2B5EF4-FFF2-40B4-BE49-F238E27FC236}">
                <a16:creationId xmlns:a16="http://schemas.microsoft.com/office/drawing/2014/main" id="{E1829A77-BBAB-A9AB-196A-31F06A25C671}"/>
              </a:ext>
            </a:extLst>
          </p:cNvPr>
          <p:cNvPicPr>
            <a:picLocks noChangeAspect="1"/>
          </p:cNvPicPr>
          <p:nvPr/>
        </p:nvPicPr>
        <p:blipFill>
          <a:blip r:embed="rId4">
            <a:alphaModFix/>
            <a:extLst>
              <a:ext uri="{28A0092B-C50C-407E-A947-70E740481C1C}">
                <a14:useLocalDpi xmlns:a14="http://schemas.microsoft.com/office/drawing/2010/main" val="0"/>
              </a:ext>
            </a:extLst>
          </a:blip>
          <a:srcRect/>
          <a:stretch/>
        </p:blipFill>
        <p:spPr>
          <a:xfrm rot="1966498">
            <a:off x="10540998" y="4772749"/>
            <a:ext cx="2453147" cy="2458294"/>
          </a:xfrm>
          <a:prstGeom prst="rect">
            <a:avLst/>
          </a:prstGeom>
        </p:spPr>
      </p:pic>
      <p:sp>
        <p:nvSpPr>
          <p:cNvPr id="3" name="Obdélník 2">
            <a:extLst>
              <a:ext uri="{FF2B5EF4-FFF2-40B4-BE49-F238E27FC236}">
                <a16:creationId xmlns:a16="http://schemas.microsoft.com/office/drawing/2014/main" id="{90A5CB89-D687-F22E-7860-F60B6481DA99}"/>
              </a:ext>
            </a:extLst>
          </p:cNvPr>
          <p:cNvSpPr/>
          <p:nvPr/>
        </p:nvSpPr>
        <p:spPr>
          <a:xfrm>
            <a:off x="1165634" y="1862203"/>
            <a:ext cx="4753675" cy="4119589"/>
          </a:xfrm>
          <a:prstGeom prst="rect">
            <a:avLst/>
          </a:prstGeom>
        </p:spPr>
        <p:txBody>
          <a:bodyPr wrap="square" lIns="91440" tIns="45720" rIns="91440" bIns="45720" anchor="t">
            <a:spAutoFit/>
          </a:bodyPr>
          <a:lstStyle/>
          <a:p>
            <a:pPr marL="285750" indent="-285750">
              <a:lnSpc>
                <a:spcPct val="150000"/>
              </a:lnSpc>
              <a:buClr>
                <a:srgbClr val="E12822"/>
              </a:buClr>
              <a:buFont typeface="Tabac Sans" panose="02000000000000000000" pitchFamily="50" charset="-18"/>
              <a:buChar char="→"/>
            </a:pPr>
            <a:r>
              <a:rPr lang="cs-CZ" kern="0">
                <a:latin typeface="Tabac Sans"/>
                <a:ea typeface="Tabac Sans"/>
                <a:cs typeface="Tabac Sans"/>
              </a:rPr>
              <a:t>Informace pro přijíždějící</a:t>
            </a:r>
          </a:p>
          <a:p>
            <a:pPr marL="285750" indent="-285750">
              <a:lnSpc>
                <a:spcPct val="150000"/>
              </a:lnSpc>
              <a:buClr>
                <a:srgbClr val="E12822"/>
              </a:buClr>
              <a:buFont typeface="Tabac Sans,Sans-Serif" panose="02000000000000000000" pitchFamily="50" charset="-18"/>
              <a:buChar char="→"/>
            </a:pPr>
            <a:r>
              <a:rPr lang="cs-CZ" kern="0">
                <a:latin typeface="Tabac Sans"/>
                <a:ea typeface="Tabac Sans"/>
                <a:cs typeface="Tabac Sans"/>
              </a:rPr>
              <a:t>Víza a příjezd</a:t>
            </a:r>
            <a:endParaRPr lang="cs-CZ" kern="0">
              <a:latin typeface="Tabac Sans"/>
              <a:ea typeface="Tabac Sans" panose="02000000000000000000" pitchFamily="50" charset="-18"/>
              <a:cs typeface="Tabac Sans" panose="02000000000000000000" pitchFamily="50" charset="-18"/>
            </a:endParaRPr>
          </a:p>
          <a:p>
            <a:pPr marL="285750" indent="-285750">
              <a:lnSpc>
                <a:spcPct val="150000"/>
              </a:lnSpc>
              <a:buClr>
                <a:srgbClr val="E12822"/>
              </a:buClr>
              <a:buFont typeface="Tabac Sans" panose="02000000000000000000" pitchFamily="50" charset="-18"/>
              <a:buChar char="→"/>
            </a:pPr>
            <a:r>
              <a:rPr lang="cs-CZ" kern="0">
                <a:latin typeface="Tabac Sans"/>
                <a:ea typeface="Tabac Sans"/>
                <a:cs typeface="Tabac Sans"/>
              </a:rPr>
              <a:t>Jazykové kurzy</a:t>
            </a:r>
            <a:endParaRPr lang="cs-CZ" kern="0">
              <a:latin typeface="Tabac Sans"/>
              <a:ea typeface="Tabac Sans" panose="02000000000000000000" pitchFamily="50" charset="-18"/>
              <a:cs typeface="Tabac Sans" panose="02000000000000000000" pitchFamily="50" charset="-18"/>
            </a:endParaRPr>
          </a:p>
          <a:p>
            <a:pPr marL="285750" indent="-285750">
              <a:lnSpc>
                <a:spcPct val="150000"/>
              </a:lnSpc>
              <a:buClr>
                <a:srgbClr val="E12822"/>
              </a:buClr>
              <a:buFont typeface="Tabac Sans" panose="02000000000000000000" pitchFamily="50" charset="-18"/>
              <a:buChar char="→"/>
            </a:pPr>
            <a:r>
              <a:rPr lang="cs-CZ" kern="0">
                <a:latin typeface="Tabac Sans"/>
                <a:ea typeface="Tabac Sans"/>
                <a:cs typeface="Tabac Sans"/>
              </a:rPr>
              <a:t>Stipendia</a:t>
            </a:r>
            <a:endParaRPr lang="cs-CZ" kern="0">
              <a:latin typeface="Tabac Sans"/>
              <a:ea typeface="Tabac Sans" panose="02000000000000000000" pitchFamily="50" charset="-18"/>
              <a:cs typeface="Tabac Sans" panose="02000000000000000000" pitchFamily="50" charset="-18"/>
            </a:endParaRPr>
          </a:p>
          <a:p>
            <a:pPr marL="285750" indent="-285750">
              <a:lnSpc>
                <a:spcPct val="150000"/>
              </a:lnSpc>
              <a:buClr>
                <a:srgbClr val="E12822"/>
              </a:buClr>
              <a:buFont typeface="Tabac Sans" panose="02000000000000000000" pitchFamily="50" charset="-18"/>
              <a:buChar char="→"/>
            </a:pPr>
            <a:r>
              <a:rPr lang="cs-CZ" kern="0">
                <a:latin typeface="Tabac Sans"/>
                <a:ea typeface="Tabac Sans"/>
                <a:cs typeface="Tabac Sans"/>
              </a:rPr>
              <a:t>Životní náklady</a:t>
            </a:r>
            <a:endParaRPr lang="cs-CZ" kern="0">
              <a:latin typeface="Tabac Sans"/>
              <a:ea typeface="Tabac Sans" panose="02000000000000000000" pitchFamily="50" charset="-18"/>
              <a:cs typeface="Tabac Sans" panose="02000000000000000000" pitchFamily="50" charset="-18"/>
            </a:endParaRPr>
          </a:p>
          <a:p>
            <a:pPr marL="285750" indent="-285750">
              <a:lnSpc>
                <a:spcPct val="150000"/>
              </a:lnSpc>
              <a:buClr>
                <a:srgbClr val="E12822"/>
              </a:buClr>
              <a:buFont typeface="Tabac Sans" panose="02000000000000000000" pitchFamily="50" charset="-18"/>
              <a:buChar char="→"/>
            </a:pPr>
            <a:r>
              <a:rPr lang="cs-CZ" kern="0">
                <a:latin typeface="Tabac Sans"/>
                <a:ea typeface="Tabac Sans"/>
                <a:cs typeface="Tabac Sans"/>
              </a:rPr>
              <a:t>Ubytování</a:t>
            </a:r>
            <a:endParaRPr lang="cs-CZ" kern="0">
              <a:latin typeface="Tabac Sans"/>
              <a:ea typeface="Tabac Sans" panose="02000000000000000000" pitchFamily="50" charset="-18"/>
              <a:cs typeface="Tabac Sans" panose="02000000000000000000" pitchFamily="50" charset="-18"/>
            </a:endParaRPr>
          </a:p>
          <a:p>
            <a:pPr marL="285750" indent="-285750">
              <a:lnSpc>
                <a:spcPct val="150000"/>
              </a:lnSpc>
              <a:buClr>
                <a:srgbClr val="E12822"/>
              </a:buClr>
              <a:buFont typeface="Tabac Sans" panose="02000000000000000000" pitchFamily="50" charset="-18"/>
              <a:buChar char="→"/>
            </a:pPr>
            <a:r>
              <a:rPr lang="cs-CZ" kern="0">
                <a:latin typeface="Tabac Sans"/>
                <a:ea typeface="Tabac Sans"/>
                <a:cs typeface="Tabac Sans"/>
              </a:rPr>
              <a:t>Práce při a po studiu</a:t>
            </a:r>
            <a:endParaRPr lang="cs-CZ" kern="0">
              <a:latin typeface="Tabac Sans"/>
              <a:ea typeface="Tabac Sans" panose="02000000000000000000" pitchFamily="50" charset="-18"/>
              <a:cs typeface="Tabac Sans" panose="02000000000000000000" pitchFamily="50" charset="-18"/>
            </a:endParaRPr>
          </a:p>
          <a:p>
            <a:pPr marL="285750" indent="-285750">
              <a:lnSpc>
                <a:spcPct val="150000"/>
              </a:lnSpc>
              <a:buClr>
                <a:srgbClr val="E12822"/>
              </a:buClr>
              <a:buFont typeface="Tabac Sans" panose="02000000000000000000" pitchFamily="50" charset="-18"/>
              <a:buChar char="→"/>
            </a:pPr>
            <a:r>
              <a:rPr lang="cs-CZ" kern="0">
                <a:latin typeface="Tabac Sans"/>
                <a:ea typeface="Tabac Sans"/>
                <a:cs typeface="Tabac Sans"/>
              </a:rPr>
              <a:t>Zdravotní péče a pojištění</a:t>
            </a:r>
            <a:br>
              <a:rPr lang="cs-CZ" kern="0">
                <a:latin typeface="Tabac Sans"/>
                <a:ea typeface="Tabac Sans" panose="02000000000000000000" pitchFamily="50" charset="-18"/>
                <a:cs typeface="Tabac Sans" panose="02000000000000000000" pitchFamily="50" charset="-18"/>
              </a:rPr>
            </a:br>
            <a:endParaRPr lang="cs-CZ" sz="2000" kern="0">
              <a:latin typeface="Tabac Sans"/>
              <a:ea typeface="Tabac Sans" panose="02000000000000000000" pitchFamily="50" charset="-18"/>
              <a:cs typeface="Tabac Sans" panose="02000000000000000000" pitchFamily="50" charset="-18"/>
            </a:endParaRPr>
          </a:p>
          <a:p>
            <a:pPr>
              <a:lnSpc>
                <a:spcPct val="150000"/>
              </a:lnSpc>
              <a:buClr>
                <a:srgbClr val="E12822"/>
              </a:buClr>
            </a:pPr>
            <a:r>
              <a:rPr lang="cs-CZ" sz="1200" kern="0">
                <a:solidFill>
                  <a:srgbClr val="436AB3"/>
                </a:solidFill>
                <a:latin typeface="Tabac Sans"/>
                <a:ea typeface="Tabac Sans" panose="02000000000000000000" pitchFamily="50" charset="-18"/>
                <a:cs typeface="Tabac Sans" panose="02000000000000000000" pitchFamily="50" charset="-18"/>
                <a:hlinkClick r:id="rId5">
                  <a:extLst>
                    <a:ext uri="{A12FA001-AC4F-418D-AE19-62706E023703}">
                      <ahyp:hlinkClr xmlns:ahyp="http://schemas.microsoft.com/office/drawing/2018/hyperlinkcolor" val="tx"/>
                    </a:ext>
                  </a:extLst>
                </a:hlinkClick>
              </a:rPr>
              <a:t>www.studyin.cz</a:t>
            </a:r>
            <a:r>
              <a:rPr lang="cs-CZ" sz="1200" kern="0">
                <a:solidFill>
                  <a:srgbClr val="436AB3"/>
                </a:solidFill>
                <a:latin typeface="Tabac Sans"/>
                <a:ea typeface="Tabac Sans" panose="02000000000000000000" pitchFamily="50" charset="-18"/>
                <a:cs typeface="Tabac Sans" panose="02000000000000000000" pitchFamily="50" charset="-18"/>
              </a:rPr>
              <a:t> </a:t>
            </a:r>
          </a:p>
        </p:txBody>
      </p:sp>
      <p:pic>
        <p:nvPicPr>
          <p:cNvPr id="9" name="Obrázek 8" descr="Obsah obrázku vzor, puntíkaté, design, kruh&#10;&#10;Popis byl vytvořen automaticky">
            <a:extLst>
              <a:ext uri="{FF2B5EF4-FFF2-40B4-BE49-F238E27FC236}">
                <a16:creationId xmlns:a16="http://schemas.microsoft.com/office/drawing/2014/main" id="{F8FA4F46-6F96-48EA-20A4-ECB23BE00F1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8482958">
            <a:off x="9594578" y="-818460"/>
            <a:ext cx="2211847" cy="2092990"/>
          </a:xfrm>
          <a:prstGeom prst="rect">
            <a:avLst/>
          </a:prstGeom>
        </p:spPr>
      </p:pic>
      <p:sp>
        <p:nvSpPr>
          <p:cNvPr id="2" name="TextovéPole 6">
            <a:extLst>
              <a:ext uri="{FF2B5EF4-FFF2-40B4-BE49-F238E27FC236}">
                <a16:creationId xmlns:a16="http://schemas.microsoft.com/office/drawing/2014/main" id="{FF1D2A2F-412E-A222-B802-EBBC87913854}"/>
              </a:ext>
            </a:extLst>
          </p:cNvPr>
          <p:cNvSpPr txBox="1"/>
          <p:nvPr/>
        </p:nvSpPr>
        <p:spPr>
          <a:xfrm>
            <a:off x="921511" y="610668"/>
            <a:ext cx="4768948" cy="798941"/>
          </a:xfrm>
          <a:prstGeom prst="rect">
            <a:avLst/>
          </a:prstGeom>
          <a:noFill/>
        </p:spPr>
        <p:txBody>
          <a:bodyPr wrap="square" rtlCol="0">
            <a:spAutoFit/>
          </a:bodyPr>
          <a:lst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cs-CZ" sz="4500" b="1">
                <a:solidFill>
                  <a:srgbClr val="E22F27"/>
                </a:solidFill>
                <a:latin typeface="Tabac Sans"/>
              </a:rPr>
              <a:t>Study in Czechia</a:t>
            </a:r>
          </a:p>
        </p:txBody>
      </p:sp>
      <p:sp>
        <p:nvSpPr>
          <p:cNvPr id="4" name="TextovéPole 9">
            <a:extLst>
              <a:ext uri="{FF2B5EF4-FFF2-40B4-BE49-F238E27FC236}">
                <a16:creationId xmlns:a16="http://schemas.microsoft.com/office/drawing/2014/main" id="{91BA63E0-D276-4EB3-4304-6567F76569AD}"/>
              </a:ext>
            </a:extLst>
          </p:cNvPr>
          <p:cNvSpPr txBox="1"/>
          <p:nvPr/>
        </p:nvSpPr>
        <p:spPr>
          <a:xfrm>
            <a:off x="921359" y="1406378"/>
            <a:ext cx="4638267" cy="461665"/>
          </a:xfrm>
          <a:prstGeom prst="rect">
            <a:avLst/>
          </a:prstGeom>
          <a:noFill/>
        </p:spPr>
        <p:txBody>
          <a:bodyPr wrap="square" lIns="91440" tIns="45720" rIns="91440" bIns="45720" rtlCol="0" anchor="t">
            <a:spAutoFit/>
          </a:bodyPr>
          <a:lst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cs-CZ" sz="2400">
                <a:solidFill>
                  <a:srgbClr val="436AB3"/>
                </a:solidFill>
                <a:latin typeface="Tabac Sans Light"/>
                <a:ea typeface="Tabac Sans Light"/>
                <a:cs typeface="Tabac Sans Light"/>
              </a:rPr>
              <a:t>WEBOVÁ STRÁNKA</a:t>
            </a:r>
          </a:p>
        </p:txBody>
      </p:sp>
    </p:spTree>
    <p:extLst>
      <p:ext uri="{BB962C8B-B14F-4D97-AF65-F5344CB8AC3E}">
        <p14:creationId xmlns:p14="http://schemas.microsoft.com/office/powerpoint/2010/main" val="2634332849"/>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rázek 3" descr="Obsah obrázku oblečení, muž, kreslené, boty&#10;&#10;Popis byl vytvořen automaticky">
            <a:extLst>
              <a:ext uri="{FF2B5EF4-FFF2-40B4-BE49-F238E27FC236}">
                <a16:creationId xmlns:a16="http://schemas.microsoft.com/office/drawing/2014/main" id="{B78F5A1A-CBE9-04CB-2E33-8EE1EAB19463}"/>
              </a:ext>
            </a:extLst>
          </p:cNvPr>
          <p:cNvPicPr>
            <a:picLocks noChangeAspect="1"/>
          </p:cNvPicPr>
          <p:nvPr/>
        </p:nvPicPr>
        <p:blipFill rotWithShape="1">
          <a:blip r:embed="rId2">
            <a:extLst>
              <a:ext uri="{28A0092B-C50C-407E-A947-70E740481C1C}">
                <a14:useLocalDpi xmlns:a14="http://schemas.microsoft.com/office/drawing/2010/main" val="0"/>
              </a:ext>
            </a:extLst>
          </a:blip>
          <a:srcRect l="8630" t="14819" r="7968" b="7594"/>
          <a:stretch/>
        </p:blipFill>
        <p:spPr>
          <a:xfrm>
            <a:off x="4989979" y="2381250"/>
            <a:ext cx="7025046" cy="4476750"/>
          </a:xfrm>
          <a:prstGeom prst="rect">
            <a:avLst/>
          </a:prstGeom>
        </p:spPr>
      </p:pic>
      <p:sp>
        <p:nvSpPr>
          <p:cNvPr id="2" name="TextovéPole 1">
            <a:extLst>
              <a:ext uri="{FF2B5EF4-FFF2-40B4-BE49-F238E27FC236}">
                <a16:creationId xmlns:a16="http://schemas.microsoft.com/office/drawing/2014/main" id="{2C476D57-E083-BC61-756C-905E717FBD92}"/>
              </a:ext>
            </a:extLst>
          </p:cNvPr>
          <p:cNvSpPr txBox="1"/>
          <p:nvPr/>
        </p:nvSpPr>
        <p:spPr>
          <a:xfrm>
            <a:off x="1307178" y="2073485"/>
            <a:ext cx="5479702" cy="1323439"/>
          </a:xfrm>
          <a:prstGeom prst="rect">
            <a:avLst/>
          </a:prstGeom>
          <a:noFill/>
        </p:spPr>
        <p:txBody>
          <a:bodyPr wrap="square" lIns="91440" tIns="45720" rIns="91440" bIns="45720" rtlCol="0" anchor="t">
            <a:spAutoFit/>
          </a:bodyPr>
          <a:lstStyle/>
          <a:p>
            <a:r>
              <a:rPr lang="en-US" sz="4000" b="1">
                <a:latin typeface="Tabac Sans"/>
              </a:rPr>
              <a:t>N</a:t>
            </a:r>
            <a:r>
              <a:rPr lang="cs-CZ" sz="4000" b="1" err="1">
                <a:latin typeface="Tabac Sans"/>
              </a:rPr>
              <a:t>árodní</a:t>
            </a:r>
            <a:r>
              <a:rPr lang="cs-CZ" sz="4000" b="1">
                <a:latin typeface="Tabac Sans"/>
              </a:rPr>
              <a:t> </a:t>
            </a:r>
            <a:r>
              <a:rPr lang="cs-CZ" sz="4000" b="1" err="1">
                <a:latin typeface="Tabac Sans"/>
              </a:rPr>
              <a:t>Alumni</a:t>
            </a:r>
            <a:r>
              <a:rPr lang="cs-CZ" sz="4000" b="1">
                <a:latin typeface="Tabac Sans"/>
              </a:rPr>
              <a:t> program</a:t>
            </a:r>
            <a:endParaRPr lang="cs-CZ"/>
          </a:p>
        </p:txBody>
      </p:sp>
      <p:sp>
        <p:nvSpPr>
          <p:cNvPr id="9" name="TextovéPole 8">
            <a:extLst>
              <a:ext uri="{FF2B5EF4-FFF2-40B4-BE49-F238E27FC236}">
                <a16:creationId xmlns:a16="http://schemas.microsoft.com/office/drawing/2014/main" id="{9895E0E6-766D-6069-85C9-D20871EB9AF9}"/>
              </a:ext>
            </a:extLst>
          </p:cNvPr>
          <p:cNvSpPr txBox="1"/>
          <p:nvPr/>
        </p:nvSpPr>
        <p:spPr>
          <a:xfrm>
            <a:off x="1284408" y="1018847"/>
            <a:ext cx="4419600" cy="1200329"/>
          </a:xfrm>
          <a:prstGeom prst="rect">
            <a:avLst/>
          </a:prstGeom>
          <a:noFill/>
        </p:spPr>
        <p:txBody>
          <a:bodyPr wrap="square" lIns="91440" tIns="45720" rIns="91440" bIns="45720" anchor="t">
            <a:spAutoFit/>
          </a:bodyPr>
          <a:lstStyle/>
          <a:p>
            <a:r>
              <a:rPr lang="cs-CZ" sz="7200">
                <a:solidFill>
                  <a:srgbClr val="E22F27"/>
                </a:solidFill>
                <a:latin typeface="Tabac Sans Light"/>
                <a:ea typeface="Tabac Sans Light"/>
                <a:cs typeface="Tabac Sans Light"/>
              </a:rPr>
              <a:t>03</a:t>
            </a:r>
            <a:endParaRPr lang="cs-CZ" sz="7200">
              <a:solidFill>
                <a:srgbClr val="E22F27"/>
              </a:solidFill>
            </a:endParaRPr>
          </a:p>
        </p:txBody>
      </p:sp>
      <p:cxnSp>
        <p:nvCxnSpPr>
          <p:cNvPr id="11" name="Přímá spojnice 10">
            <a:extLst>
              <a:ext uri="{FF2B5EF4-FFF2-40B4-BE49-F238E27FC236}">
                <a16:creationId xmlns:a16="http://schemas.microsoft.com/office/drawing/2014/main" id="{DA509E2E-FAEB-6B15-2C14-176F0C15C6E7}"/>
              </a:ext>
            </a:extLst>
          </p:cNvPr>
          <p:cNvCxnSpPr/>
          <p:nvPr/>
        </p:nvCxnSpPr>
        <p:spPr>
          <a:xfrm>
            <a:off x="1307194" y="3484607"/>
            <a:ext cx="814160" cy="0"/>
          </a:xfrm>
          <a:prstGeom prst="line">
            <a:avLst/>
          </a:prstGeom>
          <a:ln w="38100">
            <a:solidFill>
              <a:srgbClr val="436AB3"/>
            </a:solidFill>
          </a:ln>
        </p:spPr>
        <p:style>
          <a:lnRef idx="2">
            <a:schemeClr val="accent1"/>
          </a:lnRef>
          <a:fillRef idx="0">
            <a:schemeClr val="accent1"/>
          </a:fillRef>
          <a:effectRef idx="1">
            <a:schemeClr val="accent1"/>
          </a:effectRef>
          <a:fontRef idx="minor">
            <a:schemeClr val="tx1"/>
          </a:fontRef>
        </p:style>
      </p:cxnSp>
      <p:pic>
        <p:nvPicPr>
          <p:cNvPr id="12" name="Obrázek 11">
            <a:extLst>
              <a:ext uri="{FF2B5EF4-FFF2-40B4-BE49-F238E27FC236}">
                <a16:creationId xmlns:a16="http://schemas.microsoft.com/office/drawing/2014/main" id="{6777D1C7-DA01-24FA-DAD4-2BD3C953438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rot="21117200">
            <a:off x="9925610" y="5169604"/>
            <a:ext cx="2802303" cy="2808185"/>
          </a:xfrm>
          <a:prstGeom prst="rect">
            <a:avLst/>
          </a:prstGeom>
        </p:spPr>
      </p:pic>
    </p:spTree>
    <p:extLst>
      <p:ext uri="{BB962C8B-B14F-4D97-AF65-F5344CB8AC3E}">
        <p14:creationId xmlns:p14="http://schemas.microsoft.com/office/powerpoint/2010/main" val="1061503506"/>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Obrázek 7" descr="Obsah obrázku oblečení, osoba, boty, budova&#10;&#10;Popis byl vytvořen automaticky">
            <a:extLst>
              <a:ext uri="{FF2B5EF4-FFF2-40B4-BE49-F238E27FC236}">
                <a16:creationId xmlns:a16="http://schemas.microsoft.com/office/drawing/2014/main" id="{BCBB2208-84F7-5FFB-7E75-99474E500358}"/>
              </a:ext>
            </a:extLst>
          </p:cNvPr>
          <p:cNvPicPr>
            <a:picLocks noChangeAspect="1"/>
          </p:cNvPicPr>
          <p:nvPr/>
        </p:nvPicPr>
        <p:blipFill>
          <a:blip r:embed="rId3">
            <a:extLst>
              <a:ext uri="{28A0092B-C50C-407E-A947-70E740481C1C}">
                <a14:useLocalDpi xmlns:a14="http://schemas.microsoft.com/office/drawing/2010/main" val="0"/>
              </a:ext>
            </a:extLst>
          </a:blip>
          <a:srcRect l="16451"/>
          <a:stretch>
            <a:fillRect/>
          </a:stretch>
        </p:blipFill>
        <p:spPr>
          <a:xfrm>
            <a:off x="6723468" y="-980220"/>
            <a:ext cx="6916333" cy="8278168"/>
          </a:xfrm>
          <a:custGeom>
            <a:avLst/>
            <a:gdLst>
              <a:gd name="connsiteX0" fmla="*/ 3983187 w 6916333"/>
              <a:gd name="connsiteY0" fmla="*/ 0 h 8278168"/>
              <a:gd name="connsiteX1" fmla="*/ 6770500 w 6916333"/>
              <a:gd name="connsiteY1" fmla="*/ 0 h 8278168"/>
              <a:gd name="connsiteX2" fmla="*/ 6916333 w 6916333"/>
              <a:gd name="connsiteY2" fmla="*/ 65603 h 8278168"/>
              <a:gd name="connsiteX3" fmla="*/ 6916333 w 6916333"/>
              <a:gd name="connsiteY3" fmla="*/ 8278168 h 8278168"/>
              <a:gd name="connsiteX4" fmla="*/ 5558111 w 6916333"/>
              <a:gd name="connsiteY4" fmla="*/ 8278168 h 8278168"/>
              <a:gd name="connsiteX5" fmla="*/ 2361753 w 6916333"/>
              <a:gd name="connsiteY5" fmla="*/ 7969261 h 8278168"/>
              <a:gd name="connsiteX6" fmla="*/ 747434 w 6916333"/>
              <a:gd name="connsiteY6" fmla="*/ 6591666 h 8278168"/>
              <a:gd name="connsiteX7" fmla="*/ 60582 w 6916333"/>
              <a:gd name="connsiteY7" fmla="*/ 3948309 h 8278168"/>
              <a:gd name="connsiteX8" fmla="*/ 828192 w 6916333"/>
              <a:gd name="connsiteY8" fmla="*/ 2001604 h 8278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916333" h="8278168">
                <a:moveTo>
                  <a:pt x="3983187" y="0"/>
                </a:moveTo>
                <a:lnTo>
                  <a:pt x="6770500" y="0"/>
                </a:lnTo>
                <a:lnTo>
                  <a:pt x="6916333" y="65603"/>
                </a:lnTo>
                <a:lnTo>
                  <a:pt x="6916333" y="8278168"/>
                </a:lnTo>
                <a:lnTo>
                  <a:pt x="5558111" y="8278168"/>
                </a:lnTo>
                <a:lnTo>
                  <a:pt x="2361753" y="7969261"/>
                </a:lnTo>
                <a:cubicBezTo>
                  <a:pt x="1073032" y="7844718"/>
                  <a:pt x="747434" y="6591666"/>
                  <a:pt x="747434" y="6591666"/>
                </a:cubicBezTo>
                <a:lnTo>
                  <a:pt x="60582" y="3948309"/>
                </a:lnTo>
                <a:cubicBezTo>
                  <a:pt x="-265058" y="2695188"/>
                  <a:pt x="828192" y="2001604"/>
                  <a:pt x="828192" y="2001604"/>
                </a:cubicBezTo>
                <a:close/>
              </a:path>
            </a:pathLst>
          </a:custGeom>
        </p:spPr>
      </p:pic>
      <p:sp>
        <p:nvSpPr>
          <p:cNvPr id="101" name="TextovéPole 100">
            <a:extLst>
              <a:ext uri="{FF2B5EF4-FFF2-40B4-BE49-F238E27FC236}">
                <a16:creationId xmlns:a16="http://schemas.microsoft.com/office/drawing/2014/main" id="{EBE86157-DE51-4BA8-BD3D-76DA1B2FE3F8}"/>
              </a:ext>
            </a:extLst>
          </p:cNvPr>
          <p:cNvSpPr txBox="1"/>
          <p:nvPr/>
        </p:nvSpPr>
        <p:spPr>
          <a:xfrm>
            <a:off x="1052638" y="952502"/>
            <a:ext cx="5910016" cy="562718"/>
          </a:xfrm>
          <a:prstGeom prst="rect">
            <a:avLst/>
          </a:prstGeom>
          <a:noFill/>
        </p:spPr>
        <p:txBody>
          <a:bodyPr wrap="square" rtlCol="0">
            <a:spAutoFit/>
          </a:bodyPr>
          <a:lstStyle/>
          <a:p>
            <a:pPr>
              <a:lnSpc>
                <a:spcPts val="3600"/>
              </a:lnSpc>
            </a:pPr>
            <a:r>
              <a:rPr lang="cs-CZ" sz="4500" b="1">
                <a:solidFill>
                  <a:srgbClr val="436AB3"/>
                </a:solidFill>
                <a:latin typeface="Tabac Sans" panose="02000000000000000000" pitchFamily="50" charset="-18"/>
                <a:ea typeface="Tabac Sans" panose="02000000000000000000" pitchFamily="50" charset="-18"/>
                <a:cs typeface="Tabac Sans" panose="02000000000000000000" pitchFamily="50" charset="-18"/>
              </a:rPr>
              <a:t>Czechia Alumni</a:t>
            </a:r>
          </a:p>
        </p:txBody>
      </p:sp>
      <p:grpSp>
        <p:nvGrpSpPr>
          <p:cNvPr id="164" name="background_pic" hidden="1">
            <a:extLst>
              <a:ext uri="{FF2B5EF4-FFF2-40B4-BE49-F238E27FC236}">
                <a16:creationId xmlns:a16="http://schemas.microsoft.com/office/drawing/2014/main" id="{566DFDC7-A046-452A-8F98-9CCF10C2D027}"/>
              </a:ext>
            </a:extLst>
          </p:cNvPr>
          <p:cNvGrpSpPr/>
          <p:nvPr/>
        </p:nvGrpSpPr>
        <p:grpSpPr>
          <a:xfrm>
            <a:off x="7925750" y="-377187"/>
            <a:ext cx="4623631" cy="4381285"/>
            <a:chOff x="7925750" y="-377187"/>
            <a:chExt cx="4623631" cy="4381285"/>
          </a:xfrm>
        </p:grpSpPr>
        <p:pic>
          <p:nvPicPr>
            <p:cNvPr id="102" name="Obrázek 101">
              <a:extLst>
                <a:ext uri="{FF2B5EF4-FFF2-40B4-BE49-F238E27FC236}">
                  <a16:creationId xmlns:a16="http://schemas.microsoft.com/office/drawing/2014/main" id="{C1313245-A957-4203-856A-DF980839E8BF}"/>
                </a:ext>
              </a:extLst>
            </p:cNvPr>
            <p:cNvPicPr>
              <a:picLocks noChangeAspect="1"/>
            </p:cNvPicPr>
            <p:nvPr/>
          </p:nvPicPr>
          <p:blipFill rotWithShape="1">
            <a:blip r:embed="rId4">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rcRect l="7577" t="10316" r="10085" b="12584"/>
            <a:stretch/>
          </p:blipFill>
          <p:spPr>
            <a:xfrm rot="438418" flipH="1">
              <a:off x="11909497" y="570190"/>
              <a:ext cx="639884" cy="599181"/>
            </a:xfrm>
            <a:prstGeom prst="rect">
              <a:avLst/>
            </a:prstGeom>
          </p:spPr>
        </p:pic>
        <p:pic>
          <p:nvPicPr>
            <p:cNvPr id="104" name="Obrázek 103" descr="Obsah obrázku text, podepsat&#10;&#10;Popis byl vytvořen automaticky">
              <a:extLst>
                <a:ext uri="{FF2B5EF4-FFF2-40B4-BE49-F238E27FC236}">
                  <a16:creationId xmlns:a16="http://schemas.microsoft.com/office/drawing/2014/main" id="{104C0356-7BAD-46FB-9D4A-415F00B5D3CA}"/>
                </a:ext>
              </a:extLst>
            </p:cNvPr>
            <p:cNvPicPr>
              <a:picLocks noChangeAspect="1"/>
            </p:cNvPicPr>
            <p:nvPr/>
          </p:nvPicPr>
          <p:blipFill rotWithShape="1">
            <a:blip r:embed="rId6">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val="0"/>
                </a:ext>
              </a:extLst>
            </a:blip>
            <a:srcRect l="8622" t="17081" r="9309" b="11459"/>
            <a:stretch/>
          </p:blipFill>
          <p:spPr>
            <a:xfrm rot="21161582">
              <a:off x="7925750" y="873541"/>
              <a:ext cx="1321070" cy="1150311"/>
            </a:xfrm>
            <a:prstGeom prst="rect">
              <a:avLst/>
            </a:prstGeom>
          </p:spPr>
        </p:pic>
        <p:pic>
          <p:nvPicPr>
            <p:cNvPr id="106" name="Obrázek 105" descr="Obsah obrázku text, podepsat&#10;&#10;Popis byl vytvořen automaticky">
              <a:extLst>
                <a:ext uri="{FF2B5EF4-FFF2-40B4-BE49-F238E27FC236}">
                  <a16:creationId xmlns:a16="http://schemas.microsoft.com/office/drawing/2014/main" id="{8E253440-4DFB-4267-B85B-7410FBD279F8}"/>
                </a:ext>
              </a:extLst>
            </p:cNvPr>
            <p:cNvPicPr>
              <a:picLocks noChangeAspect="1"/>
            </p:cNvPicPr>
            <p:nvPr/>
          </p:nvPicPr>
          <p:blipFill rotWithShape="1">
            <a:blip r:embed="rId8">
              <a:extLst>
                <a:ext uri="{BEBA8EAE-BF5A-486C-A8C5-ECC9F3942E4B}">
                  <a14:imgProps xmlns:a14="http://schemas.microsoft.com/office/drawing/2010/main">
                    <a14:imgLayer r:embed="rId9">
                      <a14:imgEffect>
                        <a14:brightnessContrast bright="100000"/>
                      </a14:imgEffect>
                    </a14:imgLayer>
                  </a14:imgProps>
                </a:ext>
                <a:ext uri="{28A0092B-C50C-407E-A947-70E740481C1C}">
                  <a14:useLocalDpi xmlns:a14="http://schemas.microsoft.com/office/drawing/2010/main" val="0"/>
                </a:ext>
              </a:extLst>
            </a:blip>
            <a:srcRect l="8536" t="13979" r="10401" b="9943"/>
            <a:stretch/>
          </p:blipFill>
          <p:spPr>
            <a:xfrm rot="438418" flipH="1">
              <a:off x="11690875" y="-135485"/>
              <a:ext cx="500797" cy="469997"/>
            </a:xfrm>
            <a:prstGeom prst="rect">
              <a:avLst/>
            </a:prstGeom>
          </p:spPr>
        </p:pic>
        <p:pic>
          <p:nvPicPr>
            <p:cNvPr id="108" name="Obrázek 107">
              <a:extLst>
                <a:ext uri="{FF2B5EF4-FFF2-40B4-BE49-F238E27FC236}">
                  <a16:creationId xmlns:a16="http://schemas.microsoft.com/office/drawing/2014/main" id="{5793D39C-5231-4F94-AC34-5BCA75CD982C}"/>
                </a:ext>
              </a:extLst>
            </p:cNvPr>
            <p:cNvPicPr>
              <a:picLocks noChangeAspect="1"/>
            </p:cNvPicPr>
            <p:nvPr/>
          </p:nvPicPr>
          <p:blipFill rotWithShape="1">
            <a:blip r:embed="rId10">
              <a:extLst>
                <a:ext uri="{BEBA8EAE-BF5A-486C-A8C5-ECC9F3942E4B}">
                  <a14:imgProps xmlns:a14="http://schemas.microsoft.com/office/drawing/2010/main">
                    <a14:imgLayer r:embed="rId11">
                      <a14:imgEffect>
                        <a14:brightnessContrast bright="100000"/>
                      </a14:imgEffect>
                    </a14:imgLayer>
                  </a14:imgProps>
                </a:ext>
                <a:ext uri="{28A0092B-C50C-407E-A947-70E740481C1C}">
                  <a14:useLocalDpi xmlns:a14="http://schemas.microsoft.com/office/drawing/2010/main" val="0"/>
                </a:ext>
              </a:extLst>
            </a:blip>
            <a:srcRect l="9769" t="18041" r="9954" b="8783"/>
            <a:stretch/>
          </p:blipFill>
          <p:spPr>
            <a:xfrm rot="275104" flipH="1">
              <a:off x="9305988" y="558838"/>
              <a:ext cx="2219685" cy="2023356"/>
            </a:xfrm>
            <a:prstGeom prst="rect">
              <a:avLst/>
            </a:prstGeom>
          </p:spPr>
        </p:pic>
        <p:pic>
          <p:nvPicPr>
            <p:cNvPr id="110" name="Obrázek 109" descr="Obsah obrázku text, galerie, místnost&#10;&#10;Popis byl vytvořen automaticky">
              <a:extLst>
                <a:ext uri="{FF2B5EF4-FFF2-40B4-BE49-F238E27FC236}">
                  <a16:creationId xmlns:a16="http://schemas.microsoft.com/office/drawing/2014/main" id="{B34E9312-42DC-4D6F-90C9-D010E0EE9568}"/>
                </a:ext>
              </a:extLst>
            </p:cNvPr>
            <p:cNvPicPr>
              <a:picLocks noChangeAspect="1"/>
            </p:cNvPicPr>
            <p:nvPr/>
          </p:nvPicPr>
          <p:blipFill rotWithShape="1">
            <a:blip r:embed="rId12">
              <a:extLst>
                <a:ext uri="{BEBA8EAE-BF5A-486C-A8C5-ECC9F3942E4B}">
                  <a14:imgProps xmlns:a14="http://schemas.microsoft.com/office/drawing/2010/main">
                    <a14:imgLayer r:embed="rId13">
                      <a14:imgEffect>
                        <a14:brightnessContrast bright="100000"/>
                      </a14:imgEffect>
                    </a14:imgLayer>
                  </a14:imgProps>
                </a:ext>
                <a:ext uri="{28A0092B-C50C-407E-A947-70E740481C1C}">
                  <a14:useLocalDpi xmlns:a14="http://schemas.microsoft.com/office/drawing/2010/main" val="0"/>
                </a:ext>
              </a:extLst>
            </a:blip>
            <a:srcRect l="12394" t="15907" r="12263" b="14558"/>
            <a:stretch/>
          </p:blipFill>
          <p:spPr>
            <a:xfrm rot="438418" flipH="1">
              <a:off x="8951199" y="-201245"/>
              <a:ext cx="1143693" cy="1055547"/>
            </a:xfrm>
            <a:prstGeom prst="rect">
              <a:avLst/>
            </a:prstGeom>
          </p:spPr>
        </p:pic>
        <p:pic>
          <p:nvPicPr>
            <p:cNvPr id="112" name="Obrázek 111">
              <a:extLst>
                <a:ext uri="{FF2B5EF4-FFF2-40B4-BE49-F238E27FC236}">
                  <a16:creationId xmlns:a16="http://schemas.microsoft.com/office/drawing/2014/main" id="{A7DF0032-B349-4AFD-AB68-0F3BEBA0B949}"/>
                </a:ext>
              </a:extLst>
            </p:cNvPr>
            <p:cNvPicPr>
              <a:picLocks noChangeAspect="1"/>
            </p:cNvPicPr>
            <p:nvPr/>
          </p:nvPicPr>
          <p:blipFill rotWithShape="1">
            <a:blip r:embed="rId14">
              <a:extLst>
                <a:ext uri="{BEBA8EAE-BF5A-486C-A8C5-ECC9F3942E4B}">
                  <a14:imgProps xmlns:a14="http://schemas.microsoft.com/office/drawing/2010/main">
                    <a14:imgLayer r:embed="rId15">
                      <a14:imgEffect>
                        <a14:brightnessContrast bright="100000"/>
                      </a14:imgEffect>
                    </a14:imgLayer>
                  </a14:imgProps>
                </a:ext>
                <a:ext uri="{28A0092B-C50C-407E-A947-70E740481C1C}">
                  <a14:useLocalDpi xmlns:a14="http://schemas.microsoft.com/office/drawing/2010/main" val="0"/>
                </a:ext>
              </a:extLst>
            </a:blip>
            <a:srcRect l="20272" t="8247" r="23519" b="11662"/>
            <a:stretch/>
          </p:blipFill>
          <p:spPr>
            <a:xfrm rot="21049092">
              <a:off x="8985298" y="680933"/>
              <a:ext cx="406070" cy="578595"/>
            </a:xfrm>
            <a:prstGeom prst="rect">
              <a:avLst/>
            </a:prstGeom>
          </p:spPr>
        </p:pic>
        <p:pic>
          <p:nvPicPr>
            <p:cNvPr id="114" name="Obrázek 113">
              <a:extLst>
                <a:ext uri="{FF2B5EF4-FFF2-40B4-BE49-F238E27FC236}">
                  <a16:creationId xmlns:a16="http://schemas.microsoft.com/office/drawing/2014/main" id="{61C80B69-2625-4B3D-9AA4-FC1F970AF203}"/>
                </a:ext>
              </a:extLst>
            </p:cNvPr>
            <p:cNvPicPr>
              <a:picLocks noChangeAspect="1"/>
            </p:cNvPicPr>
            <p:nvPr/>
          </p:nvPicPr>
          <p:blipFill rotWithShape="1">
            <a:blip r:embed="rId16">
              <a:extLst>
                <a:ext uri="{BEBA8EAE-BF5A-486C-A8C5-ECC9F3942E4B}">
                  <a14:imgProps xmlns:a14="http://schemas.microsoft.com/office/drawing/2010/main">
                    <a14:imgLayer r:embed="rId17">
                      <a14:imgEffect>
                        <a14:brightnessContrast bright="100000"/>
                      </a14:imgEffect>
                    </a14:imgLayer>
                  </a14:imgProps>
                </a:ext>
                <a:ext uri="{28A0092B-C50C-407E-A947-70E740481C1C}">
                  <a14:useLocalDpi xmlns:a14="http://schemas.microsoft.com/office/drawing/2010/main" val="0"/>
                </a:ext>
              </a:extLst>
            </a:blip>
            <a:srcRect l="10529" t="12787" r="11224" b="11804"/>
            <a:stretch/>
          </p:blipFill>
          <p:spPr>
            <a:xfrm flipH="1">
              <a:off x="8184355" y="2082314"/>
              <a:ext cx="859632" cy="828444"/>
            </a:xfrm>
            <a:prstGeom prst="rect">
              <a:avLst/>
            </a:prstGeom>
          </p:spPr>
        </p:pic>
        <p:pic>
          <p:nvPicPr>
            <p:cNvPr id="116" name="Obrázek 115" descr="Obsah obrázku text, podepsat&#10;&#10;Popis byl vytvořen automaticky">
              <a:extLst>
                <a:ext uri="{FF2B5EF4-FFF2-40B4-BE49-F238E27FC236}">
                  <a16:creationId xmlns:a16="http://schemas.microsoft.com/office/drawing/2014/main" id="{4B676A36-1A36-4FAD-AFB8-769FF025E115}"/>
                </a:ext>
              </a:extLst>
            </p:cNvPr>
            <p:cNvPicPr>
              <a:picLocks noChangeAspect="1"/>
            </p:cNvPicPr>
            <p:nvPr/>
          </p:nvPicPr>
          <p:blipFill rotWithShape="1">
            <a:blip r:embed="rId18">
              <a:extLst>
                <a:ext uri="{BEBA8EAE-BF5A-486C-A8C5-ECC9F3942E4B}">
                  <a14:imgProps xmlns:a14="http://schemas.microsoft.com/office/drawing/2010/main">
                    <a14:imgLayer r:embed="rId19">
                      <a14:imgEffect>
                        <a14:brightnessContrast bright="100000"/>
                      </a14:imgEffect>
                    </a14:imgLayer>
                  </a14:imgProps>
                </a:ext>
                <a:ext uri="{28A0092B-C50C-407E-A947-70E740481C1C}">
                  <a14:useLocalDpi xmlns:a14="http://schemas.microsoft.com/office/drawing/2010/main" val="0"/>
                </a:ext>
              </a:extLst>
            </a:blip>
            <a:srcRect l="12482" t="9583" r="11427" b="9481"/>
            <a:stretch/>
          </p:blipFill>
          <p:spPr>
            <a:xfrm rot="438418" flipH="1">
              <a:off x="10198358" y="-377187"/>
              <a:ext cx="835934" cy="889170"/>
            </a:xfrm>
            <a:prstGeom prst="rect">
              <a:avLst/>
            </a:prstGeom>
          </p:spPr>
        </p:pic>
        <p:pic>
          <p:nvPicPr>
            <p:cNvPr id="118" name="Obrázek 117">
              <a:extLst>
                <a:ext uri="{FF2B5EF4-FFF2-40B4-BE49-F238E27FC236}">
                  <a16:creationId xmlns:a16="http://schemas.microsoft.com/office/drawing/2014/main" id="{C890B5CC-D1FE-4955-B2FA-F18E7F8C4602}"/>
                </a:ext>
              </a:extLst>
            </p:cNvPr>
            <p:cNvPicPr>
              <a:picLocks noChangeAspect="1"/>
            </p:cNvPicPr>
            <p:nvPr/>
          </p:nvPicPr>
          <p:blipFill rotWithShape="1">
            <a:blip r:embed="rId20">
              <a:extLst>
                <a:ext uri="{BEBA8EAE-BF5A-486C-A8C5-ECC9F3942E4B}">
                  <a14:imgProps xmlns:a14="http://schemas.microsoft.com/office/drawing/2010/main">
                    <a14:imgLayer r:embed="rId21">
                      <a14:imgEffect>
                        <a14:brightnessContrast bright="100000"/>
                      </a14:imgEffect>
                    </a14:imgLayer>
                  </a14:imgProps>
                </a:ext>
                <a:ext uri="{28A0092B-C50C-407E-A947-70E740481C1C}">
                  <a14:useLocalDpi xmlns:a14="http://schemas.microsoft.com/office/drawing/2010/main" val="0"/>
                </a:ext>
              </a:extLst>
            </a:blip>
            <a:srcRect l="20906" t="10233" r="22672" b="9655"/>
            <a:stretch/>
          </p:blipFill>
          <p:spPr>
            <a:xfrm rot="21161582">
              <a:off x="11574848" y="1180272"/>
              <a:ext cx="655095" cy="930153"/>
            </a:xfrm>
            <a:prstGeom prst="rect">
              <a:avLst/>
            </a:prstGeom>
          </p:spPr>
        </p:pic>
        <p:pic>
          <p:nvPicPr>
            <p:cNvPr id="120" name="Obrázek 119">
              <a:extLst>
                <a:ext uri="{FF2B5EF4-FFF2-40B4-BE49-F238E27FC236}">
                  <a16:creationId xmlns:a16="http://schemas.microsoft.com/office/drawing/2014/main" id="{AAC80F28-3F76-4439-8FE5-E6595C20E9AB}"/>
                </a:ext>
              </a:extLst>
            </p:cNvPr>
            <p:cNvPicPr>
              <a:picLocks noChangeAspect="1"/>
            </p:cNvPicPr>
            <p:nvPr/>
          </p:nvPicPr>
          <p:blipFill rotWithShape="1">
            <a:blip r:embed="rId22">
              <a:extLst>
                <a:ext uri="{BEBA8EAE-BF5A-486C-A8C5-ECC9F3942E4B}">
                  <a14:imgProps xmlns:a14="http://schemas.microsoft.com/office/drawing/2010/main">
                    <a14:imgLayer r:embed="rId23">
                      <a14:imgEffect>
                        <a14:brightnessContrast bright="100000"/>
                      </a14:imgEffect>
                    </a14:imgLayer>
                  </a14:imgProps>
                </a:ext>
                <a:ext uri="{28A0092B-C50C-407E-A947-70E740481C1C}">
                  <a14:useLocalDpi xmlns:a14="http://schemas.microsoft.com/office/drawing/2010/main" val="0"/>
                </a:ext>
              </a:extLst>
            </a:blip>
            <a:srcRect l="9246" t="18818" r="8099" b="14043"/>
            <a:stretch/>
          </p:blipFill>
          <p:spPr>
            <a:xfrm>
              <a:off x="11010900" y="319692"/>
              <a:ext cx="908064" cy="737584"/>
            </a:xfrm>
            <a:prstGeom prst="rect">
              <a:avLst/>
            </a:prstGeom>
          </p:spPr>
        </p:pic>
        <p:pic>
          <p:nvPicPr>
            <p:cNvPr id="122" name="Obrázek 121">
              <a:extLst>
                <a:ext uri="{FF2B5EF4-FFF2-40B4-BE49-F238E27FC236}">
                  <a16:creationId xmlns:a16="http://schemas.microsoft.com/office/drawing/2014/main" id="{9ED13F25-B1F7-42D9-8867-19BBB2524323}"/>
                </a:ext>
              </a:extLst>
            </p:cNvPr>
            <p:cNvPicPr>
              <a:picLocks noChangeAspect="1"/>
            </p:cNvPicPr>
            <p:nvPr/>
          </p:nvPicPr>
          <p:blipFill rotWithShape="1">
            <a:blip r:embed="rId24">
              <a:extLst>
                <a:ext uri="{BEBA8EAE-BF5A-486C-A8C5-ECC9F3942E4B}">
                  <a14:imgProps xmlns:a14="http://schemas.microsoft.com/office/drawing/2010/main">
                    <a14:imgLayer r:embed="rId25">
                      <a14:imgEffect>
                        <a14:brightnessContrast bright="100000"/>
                      </a14:imgEffect>
                    </a14:imgLayer>
                  </a14:imgProps>
                </a:ext>
                <a:ext uri="{28A0092B-C50C-407E-A947-70E740481C1C}">
                  <a14:useLocalDpi xmlns:a14="http://schemas.microsoft.com/office/drawing/2010/main" val="0"/>
                </a:ext>
              </a:extLst>
            </a:blip>
            <a:srcRect l="10627" t="10899" r="8174" b="10944"/>
            <a:stretch/>
          </p:blipFill>
          <p:spPr>
            <a:xfrm rot="617784">
              <a:off x="9798084" y="2709266"/>
              <a:ext cx="1345233" cy="1294832"/>
            </a:xfrm>
            <a:prstGeom prst="rect">
              <a:avLst/>
            </a:prstGeom>
          </p:spPr>
        </p:pic>
        <p:pic>
          <p:nvPicPr>
            <p:cNvPr id="124" name="Obrázek 123">
              <a:extLst>
                <a:ext uri="{FF2B5EF4-FFF2-40B4-BE49-F238E27FC236}">
                  <a16:creationId xmlns:a16="http://schemas.microsoft.com/office/drawing/2014/main" id="{60C9C82F-F03F-4FA7-B6E8-492AD4E4CF11}"/>
                </a:ext>
              </a:extLst>
            </p:cNvPr>
            <p:cNvPicPr>
              <a:picLocks noChangeAspect="1"/>
            </p:cNvPicPr>
            <p:nvPr/>
          </p:nvPicPr>
          <p:blipFill rotWithShape="1">
            <a:blip r:embed="rId26">
              <a:extLst>
                <a:ext uri="{BEBA8EAE-BF5A-486C-A8C5-ECC9F3942E4B}">
                  <a14:imgProps xmlns:a14="http://schemas.microsoft.com/office/drawing/2010/main">
                    <a14:imgLayer r:embed="rId27">
                      <a14:imgEffect>
                        <a14:brightnessContrast bright="100000"/>
                      </a14:imgEffect>
                    </a14:imgLayer>
                  </a14:imgProps>
                </a:ext>
                <a:ext uri="{28A0092B-C50C-407E-A947-70E740481C1C}">
                  <a14:useLocalDpi xmlns:a14="http://schemas.microsoft.com/office/drawing/2010/main" val="0"/>
                </a:ext>
              </a:extLst>
            </a:blip>
            <a:srcRect l="8859" t="21110" r="10753" b="20304"/>
            <a:stretch/>
          </p:blipFill>
          <p:spPr>
            <a:xfrm rot="438418" flipH="1">
              <a:off x="11183600" y="2788608"/>
              <a:ext cx="1149033" cy="837428"/>
            </a:xfrm>
            <a:prstGeom prst="rect">
              <a:avLst/>
            </a:prstGeom>
          </p:spPr>
        </p:pic>
        <p:pic>
          <p:nvPicPr>
            <p:cNvPr id="128" name="Obrázek 127">
              <a:extLst>
                <a:ext uri="{FF2B5EF4-FFF2-40B4-BE49-F238E27FC236}">
                  <a16:creationId xmlns:a16="http://schemas.microsoft.com/office/drawing/2014/main" id="{57A05AB9-2AA1-4C80-A1BD-D19A7A509BD8}"/>
                </a:ext>
              </a:extLst>
            </p:cNvPr>
            <p:cNvPicPr>
              <a:picLocks noChangeAspect="1"/>
            </p:cNvPicPr>
            <p:nvPr/>
          </p:nvPicPr>
          <p:blipFill rotWithShape="1">
            <a:blip r:embed="rId28">
              <a:extLst>
                <a:ext uri="{BEBA8EAE-BF5A-486C-A8C5-ECC9F3942E4B}">
                  <a14:imgProps xmlns:a14="http://schemas.microsoft.com/office/drawing/2010/main">
                    <a14:imgLayer r:embed="rId29">
                      <a14:imgEffect>
                        <a14:brightnessContrast bright="100000"/>
                      </a14:imgEffect>
                    </a14:imgLayer>
                  </a14:imgProps>
                </a:ext>
                <a:ext uri="{28A0092B-C50C-407E-A947-70E740481C1C}">
                  <a14:useLocalDpi xmlns:a14="http://schemas.microsoft.com/office/drawing/2010/main" val="0"/>
                </a:ext>
              </a:extLst>
            </a:blip>
            <a:srcRect l="9839" t="14767" r="11000" b="10188"/>
            <a:stretch/>
          </p:blipFill>
          <p:spPr>
            <a:xfrm rot="20926343">
              <a:off x="8940536" y="2570636"/>
              <a:ext cx="869681" cy="824448"/>
            </a:xfrm>
            <a:prstGeom prst="rect">
              <a:avLst/>
            </a:prstGeom>
          </p:spPr>
        </p:pic>
        <p:pic>
          <p:nvPicPr>
            <p:cNvPr id="146" name="Obrázek 145">
              <a:extLst>
                <a:ext uri="{FF2B5EF4-FFF2-40B4-BE49-F238E27FC236}">
                  <a16:creationId xmlns:a16="http://schemas.microsoft.com/office/drawing/2014/main" id="{42206332-4066-42BF-8CFD-07E21C196ACA}"/>
                </a:ext>
              </a:extLst>
            </p:cNvPr>
            <p:cNvPicPr>
              <a:picLocks noChangeAspect="1"/>
            </p:cNvPicPr>
            <p:nvPr/>
          </p:nvPicPr>
          <p:blipFill rotWithShape="1">
            <a:blip r:embed="rId30">
              <a:extLst>
                <a:ext uri="{BEBA8EAE-BF5A-486C-A8C5-ECC9F3942E4B}">
                  <a14:imgProps xmlns:a14="http://schemas.microsoft.com/office/drawing/2010/main">
                    <a14:imgLayer r:embed="rId31">
                      <a14:imgEffect>
                        <a14:brightnessContrast bright="100000"/>
                      </a14:imgEffect>
                    </a14:imgLayer>
                  </a14:imgProps>
                </a:ext>
                <a:ext uri="{28A0092B-C50C-407E-A947-70E740481C1C}">
                  <a14:useLocalDpi xmlns:a14="http://schemas.microsoft.com/office/drawing/2010/main" val="0"/>
                </a:ext>
              </a:extLst>
            </a:blip>
            <a:srcRect l="10487" t="16555" r="6712" b="21281"/>
            <a:stretch/>
          </p:blipFill>
          <p:spPr>
            <a:xfrm rot="21161582">
              <a:off x="11538586" y="2099063"/>
              <a:ext cx="826333" cy="620379"/>
            </a:xfrm>
            <a:prstGeom prst="rect">
              <a:avLst/>
            </a:prstGeom>
          </p:spPr>
        </p:pic>
      </p:grpSp>
      <p:sp>
        <p:nvSpPr>
          <p:cNvPr id="4" name="TextovéPole 3">
            <a:extLst>
              <a:ext uri="{FF2B5EF4-FFF2-40B4-BE49-F238E27FC236}">
                <a16:creationId xmlns:a16="http://schemas.microsoft.com/office/drawing/2014/main" id="{36940AA2-A3B3-6FC0-2D4C-887D2C2F1F27}"/>
              </a:ext>
            </a:extLst>
          </p:cNvPr>
          <p:cNvSpPr txBox="1"/>
          <p:nvPr/>
        </p:nvSpPr>
        <p:spPr>
          <a:xfrm>
            <a:off x="1087304" y="1558447"/>
            <a:ext cx="4941302" cy="1323439"/>
          </a:xfrm>
          <a:prstGeom prst="rect">
            <a:avLst/>
          </a:prstGeom>
          <a:noFill/>
        </p:spPr>
        <p:txBody>
          <a:bodyPr wrap="square" lIns="91440" tIns="45720" rIns="91440" bIns="45720" anchor="t">
            <a:spAutoFit/>
          </a:bodyPr>
          <a:lstStyle/>
          <a:p>
            <a:r>
              <a:rPr lang="cs-CZ" sz="2000" b="1">
                <a:latin typeface="Tabac Sans"/>
                <a:ea typeface="Tabac Sans"/>
                <a:cs typeface="Tabac Sans"/>
              </a:rPr>
              <a:t>Národní absolventský program </a:t>
            </a:r>
            <a:r>
              <a:rPr lang="cs-CZ" sz="2000">
                <a:latin typeface="Tabac Sans"/>
                <a:ea typeface="Tabac Sans"/>
                <a:cs typeface="Tabac Sans"/>
              </a:rPr>
              <a:t>pro </a:t>
            </a:r>
            <a:r>
              <a:rPr lang="cs-CZ" sz="2000" b="1">
                <a:latin typeface="Tabac Sans"/>
                <a:ea typeface="Tabac Sans"/>
                <a:cs typeface="Tabac Sans"/>
              </a:rPr>
              <a:t>všechny mezinárodní absolventy</a:t>
            </a:r>
            <a:r>
              <a:rPr lang="cs-CZ" sz="2000" b="1">
                <a:latin typeface="Tabac Sans"/>
                <a:ea typeface="Tabac Sans" panose="02000000000000000000" pitchFamily="50" charset="-18"/>
                <a:cs typeface="Tabac Sans" panose="02000000000000000000" pitchFamily="50" charset="-18"/>
              </a:rPr>
              <a:t> </a:t>
            </a:r>
            <a:r>
              <a:rPr lang="cs-CZ" sz="2000">
                <a:latin typeface="Tabac Sans"/>
                <a:ea typeface="Tabac Sans"/>
                <a:cs typeface="Tabac Sans"/>
              </a:rPr>
              <a:t>českých vysokých škol. </a:t>
            </a:r>
            <a:br>
              <a:rPr lang="cs-CZ" sz="2000">
                <a:latin typeface="Tabac Sans"/>
                <a:ea typeface="Tabac Sans" panose="02000000000000000000" pitchFamily="50" charset="-18"/>
                <a:cs typeface="Tabac Sans" panose="02000000000000000000" pitchFamily="50" charset="-18"/>
              </a:rPr>
            </a:br>
            <a:endParaRPr lang="cs-CZ" sz="2000">
              <a:latin typeface="Tabac Sans"/>
              <a:ea typeface="Tabac Sans"/>
              <a:cs typeface="Tabac Sans"/>
            </a:endParaRPr>
          </a:p>
        </p:txBody>
      </p:sp>
      <p:pic>
        <p:nvPicPr>
          <p:cNvPr id="10" name="Obrázek 9">
            <a:extLst>
              <a:ext uri="{FF2B5EF4-FFF2-40B4-BE49-F238E27FC236}">
                <a16:creationId xmlns:a16="http://schemas.microsoft.com/office/drawing/2014/main" id="{00F9E7C4-E758-5144-568E-5988A7E9C859}"/>
              </a:ext>
            </a:extLst>
          </p:cNvPr>
          <p:cNvPicPr>
            <a:picLocks noChangeAspect="1"/>
          </p:cNvPicPr>
          <p:nvPr/>
        </p:nvPicPr>
        <p:blipFill>
          <a:blip r:embed="rId32">
            <a:extLst>
              <a:ext uri="{28A0092B-C50C-407E-A947-70E740481C1C}">
                <a14:useLocalDpi xmlns:a14="http://schemas.microsoft.com/office/drawing/2010/main" val="0"/>
              </a:ext>
            </a:extLst>
          </a:blip>
          <a:srcRect/>
          <a:stretch/>
        </p:blipFill>
        <p:spPr>
          <a:xfrm>
            <a:off x="10272675" y="728663"/>
            <a:ext cx="1188000" cy="1260000"/>
          </a:xfrm>
          <a:prstGeom prst="rect">
            <a:avLst/>
          </a:prstGeom>
        </p:spPr>
      </p:pic>
      <p:sp>
        <p:nvSpPr>
          <p:cNvPr id="22" name="Obdélník 21">
            <a:extLst>
              <a:ext uri="{FF2B5EF4-FFF2-40B4-BE49-F238E27FC236}">
                <a16:creationId xmlns:a16="http://schemas.microsoft.com/office/drawing/2014/main" id="{5A93E529-16A5-0A42-0393-3E5B160AEBF7}"/>
              </a:ext>
            </a:extLst>
          </p:cNvPr>
          <p:cNvSpPr/>
          <p:nvPr/>
        </p:nvSpPr>
        <p:spPr>
          <a:xfrm>
            <a:off x="1090788" y="3173420"/>
            <a:ext cx="5544188" cy="907941"/>
          </a:xfrm>
          <a:prstGeom prst="rect">
            <a:avLst/>
          </a:prstGeom>
        </p:spPr>
        <p:txBody>
          <a:bodyPr wrap="square">
            <a:spAutoFit/>
          </a:bodyPr>
          <a:lstStyle/>
          <a:p>
            <a:pPr indent="-216000">
              <a:spcAft>
                <a:spcPts val="300"/>
              </a:spcAft>
              <a:buClr>
                <a:srgbClr val="E22F27"/>
              </a:buClr>
              <a:buSzPct val="100000"/>
              <a:buFont typeface="Tabac Sans" panose="02000000000000000000" pitchFamily="2" charset="-18"/>
              <a:buChar char="−"/>
            </a:pPr>
            <a:r>
              <a:rPr lang="cs-CZ" sz="1600">
                <a:latin typeface="Tabac Sans" panose="02000000000000000000" pitchFamily="50" charset="-18"/>
                <a:ea typeface="Tabac Sans" panose="02000000000000000000" pitchFamily="50" charset="-18"/>
                <a:cs typeface="Tabac Sans" panose="02000000000000000000" pitchFamily="50" charset="-18"/>
              </a:rPr>
              <a:t>podporovat internacionalizaci českých vysokých škol</a:t>
            </a:r>
          </a:p>
          <a:p>
            <a:pPr indent="-216000">
              <a:spcAft>
                <a:spcPts val="300"/>
              </a:spcAft>
              <a:buClr>
                <a:srgbClr val="E22F27"/>
              </a:buClr>
              <a:buSzPct val="100000"/>
              <a:buFont typeface="Tabac Sans" panose="02000000000000000000" pitchFamily="2" charset="-18"/>
              <a:buChar char="−"/>
            </a:pPr>
            <a:r>
              <a:rPr lang="cs-CZ" sz="1600">
                <a:latin typeface="Tabac Sans" panose="02000000000000000000" pitchFamily="50" charset="-18"/>
                <a:ea typeface="Tabac Sans" panose="02000000000000000000" pitchFamily="50" charset="-18"/>
                <a:cs typeface="Tabac Sans" panose="02000000000000000000" pitchFamily="50" charset="-18"/>
              </a:rPr>
              <a:t>udržovat kontakt s mezinárodními absolventy</a:t>
            </a:r>
          </a:p>
          <a:p>
            <a:pPr indent="-216000">
              <a:spcAft>
                <a:spcPts val="300"/>
              </a:spcAft>
              <a:buClr>
                <a:srgbClr val="E22F27"/>
              </a:buClr>
              <a:buSzPct val="100000"/>
              <a:buFont typeface="Tabac Sans" panose="02000000000000000000" pitchFamily="2" charset="-18"/>
              <a:buChar char="−"/>
            </a:pPr>
            <a:r>
              <a:rPr lang="cs-CZ" sz="1600">
                <a:latin typeface="Tabac Sans" panose="02000000000000000000" pitchFamily="50" charset="-18"/>
                <a:ea typeface="Tabac Sans" panose="02000000000000000000" pitchFamily="50" charset="-18"/>
                <a:cs typeface="Tabac Sans" panose="02000000000000000000" pitchFamily="50" charset="-18"/>
              </a:rPr>
              <a:t>zprostředkovat profesní příležitosti</a:t>
            </a:r>
          </a:p>
        </p:txBody>
      </p:sp>
      <p:sp>
        <p:nvSpPr>
          <p:cNvPr id="23" name="TextovéPole 22">
            <a:extLst>
              <a:ext uri="{FF2B5EF4-FFF2-40B4-BE49-F238E27FC236}">
                <a16:creationId xmlns:a16="http://schemas.microsoft.com/office/drawing/2014/main" id="{4E2BFB22-680C-DB44-901C-9B5F88EFA343}"/>
              </a:ext>
            </a:extLst>
          </p:cNvPr>
          <p:cNvSpPr txBox="1"/>
          <p:nvPr/>
        </p:nvSpPr>
        <p:spPr>
          <a:xfrm>
            <a:off x="1079568" y="2792360"/>
            <a:ext cx="1984130" cy="400110"/>
          </a:xfrm>
          <a:prstGeom prst="rect">
            <a:avLst/>
          </a:prstGeom>
          <a:noFill/>
        </p:spPr>
        <p:txBody>
          <a:bodyPr wrap="square" rtlCol="0">
            <a:spAutoFit/>
          </a:bodyPr>
          <a:lstStyle/>
          <a:p>
            <a:r>
              <a:rPr lang="cs-CZ" sz="2000">
                <a:solidFill>
                  <a:srgbClr val="436AB3"/>
                </a:solidFill>
                <a:latin typeface="Tabac Sans Light" panose="02000000000000000000" pitchFamily="2" charset="-18"/>
                <a:ea typeface="Tabac Sans Light" panose="02000000000000000000" pitchFamily="2" charset="-18"/>
                <a:cs typeface="Tabac Sans Light" panose="02000000000000000000" pitchFamily="2" charset="-18"/>
              </a:rPr>
              <a:t>CÍLE</a:t>
            </a:r>
            <a:endParaRPr lang="en-GB" sz="2000">
              <a:solidFill>
                <a:srgbClr val="436AB3"/>
              </a:solidFill>
              <a:latin typeface="Tabac Sans Light" panose="02000000000000000000" pitchFamily="2" charset="-18"/>
              <a:ea typeface="Tabac Sans Light" panose="02000000000000000000" pitchFamily="2" charset="-18"/>
              <a:cs typeface="Tabac Sans Light" panose="02000000000000000000" pitchFamily="2" charset="-18"/>
            </a:endParaRPr>
          </a:p>
        </p:txBody>
      </p:sp>
      <p:sp>
        <p:nvSpPr>
          <p:cNvPr id="24" name="Obdélník 23">
            <a:extLst>
              <a:ext uri="{FF2B5EF4-FFF2-40B4-BE49-F238E27FC236}">
                <a16:creationId xmlns:a16="http://schemas.microsoft.com/office/drawing/2014/main" id="{92012EE2-0F6C-E83D-E5D3-269CBA9B577A}"/>
              </a:ext>
            </a:extLst>
          </p:cNvPr>
          <p:cNvSpPr/>
          <p:nvPr/>
        </p:nvSpPr>
        <p:spPr>
          <a:xfrm>
            <a:off x="1095892" y="4716887"/>
            <a:ext cx="4355788" cy="1192634"/>
          </a:xfrm>
          <a:prstGeom prst="rect">
            <a:avLst/>
          </a:prstGeom>
        </p:spPr>
        <p:txBody>
          <a:bodyPr wrap="square">
            <a:spAutoFit/>
          </a:bodyPr>
          <a:lstStyle/>
          <a:p>
            <a:pPr indent="-216000">
              <a:spcAft>
                <a:spcPts val="300"/>
              </a:spcAft>
              <a:buClr>
                <a:srgbClr val="E22F27"/>
              </a:buClr>
              <a:buSzPct val="100000"/>
              <a:buFont typeface="Tabac Sans" panose="02000000000000000000" pitchFamily="2" charset="-18"/>
              <a:buChar char="−"/>
            </a:pPr>
            <a:r>
              <a:rPr lang="cs-CZ" sz="1600" err="1">
                <a:latin typeface="Tabac Sans" panose="02000000000000000000" pitchFamily="50" charset="-18"/>
                <a:ea typeface="Tabac Sans" panose="02000000000000000000" pitchFamily="50" charset="-18"/>
                <a:cs typeface="Tabac Sans" panose="02000000000000000000" pitchFamily="50" charset="-18"/>
              </a:rPr>
              <a:t>BSc</a:t>
            </a:r>
            <a:r>
              <a:rPr lang="cs-CZ" sz="1600">
                <a:latin typeface="Tabac Sans" panose="02000000000000000000" pitchFamily="50" charset="-18"/>
                <a:ea typeface="Tabac Sans" panose="02000000000000000000" pitchFamily="50" charset="-18"/>
                <a:cs typeface="Tabac Sans" panose="02000000000000000000" pitchFamily="50" charset="-18"/>
              </a:rPr>
              <a:t>, </a:t>
            </a:r>
            <a:r>
              <a:rPr lang="cs-CZ" sz="1600" err="1">
                <a:latin typeface="Tabac Sans" panose="02000000000000000000" pitchFamily="50" charset="-18"/>
                <a:ea typeface="Tabac Sans" panose="02000000000000000000" pitchFamily="50" charset="-18"/>
                <a:cs typeface="Tabac Sans" panose="02000000000000000000" pitchFamily="50" charset="-18"/>
              </a:rPr>
              <a:t>MSc</a:t>
            </a:r>
            <a:r>
              <a:rPr lang="cs-CZ" sz="1600">
                <a:latin typeface="Tabac Sans" panose="02000000000000000000" pitchFamily="50" charset="-18"/>
                <a:ea typeface="Tabac Sans" panose="02000000000000000000" pitchFamily="50" charset="-18"/>
                <a:cs typeface="Tabac Sans" panose="02000000000000000000" pitchFamily="50" charset="-18"/>
              </a:rPr>
              <a:t>, PhD</a:t>
            </a:r>
          </a:p>
          <a:p>
            <a:pPr indent="-216000">
              <a:spcAft>
                <a:spcPts val="300"/>
              </a:spcAft>
              <a:buClr>
                <a:srgbClr val="E22F27"/>
              </a:buClr>
              <a:buSzPct val="100000"/>
              <a:buFont typeface="Tabac Sans" panose="02000000000000000000" pitchFamily="2" charset="-18"/>
              <a:buChar char="−"/>
            </a:pPr>
            <a:r>
              <a:rPr lang="cs-CZ" sz="1600">
                <a:latin typeface="Tabac Sans" panose="02000000000000000000" pitchFamily="50" charset="-18"/>
                <a:ea typeface="Tabac Sans" panose="02000000000000000000" pitchFamily="50" charset="-18"/>
                <a:cs typeface="Tabac Sans" panose="02000000000000000000" pitchFamily="50" charset="-18"/>
              </a:rPr>
              <a:t>Erasmus+ </a:t>
            </a:r>
          </a:p>
          <a:p>
            <a:pPr indent="-216000">
              <a:spcAft>
                <a:spcPts val="300"/>
              </a:spcAft>
              <a:buClr>
                <a:srgbClr val="E22F27"/>
              </a:buClr>
              <a:buSzPct val="100000"/>
              <a:buFont typeface="Tabac Sans" panose="02000000000000000000" pitchFamily="2" charset="-18"/>
              <a:buChar char="−"/>
            </a:pPr>
            <a:r>
              <a:rPr lang="cs-CZ" sz="1600">
                <a:latin typeface="Tabac Sans" panose="02000000000000000000" pitchFamily="50" charset="-18"/>
                <a:ea typeface="Tabac Sans" panose="02000000000000000000" pitchFamily="50" charset="-18"/>
                <a:cs typeface="Tabac Sans" panose="02000000000000000000" pitchFamily="50" charset="-18"/>
              </a:rPr>
              <a:t>držitelé stipendií</a:t>
            </a:r>
          </a:p>
          <a:p>
            <a:pPr indent="-216000">
              <a:spcAft>
                <a:spcPts val="300"/>
              </a:spcAft>
              <a:buClr>
                <a:srgbClr val="E22F27"/>
              </a:buClr>
              <a:buSzPct val="100000"/>
              <a:buFont typeface="Tabac Sans" panose="02000000000000000000" pitchFamily="2" charset="-18"/>
              <a:buChar char="−"/>
            </a:pPr>
            <a:r>
              <a:rPr lang="cs-CZ" sz="1600">
                <a:latin typeface="Tabac Sans" panose="02000000000000000000" pitchFamily="50" charset="-18"/>
                <a:ea typeface="Tabac Sans" panose="02000000000000000000" pitchFamily="50" charset="-18"/>
                <a:cs typeface="Tabac Sans" panose="02000000000000000000" pitchFamily="50" charset="-18"/>
              </a:rPr>
              <a:t>letní/zimní školy, výcviky ..  </a:t>
            </a:r>
          </a:p>
        </p:txBody>
      </p:sp>
      <p:sp>
        <p:nvSpPr>
          <p:cNvPr id="25" name="TextovéPole 24">
            <a:extLst>
              <a:ext uri="{FF2B5EF4-FFF2-40B4-BE49-F238E27FC236}">
                <a16:creationId xmlns:a16="http://schemas.microsoft.com/office/drawing/2014/main" id="{8EE28654-720C-E61C-685B-51C5B0071589}"/>
              </a:ext>
            </a:extLst>
          </p:cNvPr>
          <p:cNvSpPr txBox="1"/>
          <p:nvPr/>
        </p:nvSpPr>
        <p:spPr>
          <a:xfrm>
            <a:off x="1079568" y="4278677"/>
            <a:ext cx="3124132" cy="400110"/>
          </a:xfrm>
          <a:prstGeom prst="rect">
            <a:avLst/>
          </a:prstGeom>
          <a:noFill/>
        </p:spPr>
        <p:txBody>
          <a:bodyPr wrap="square" rtlCol="0">
            <a:spAutoFit/>
          </a:bodyPr>
          <a:lstStyle>
            <a:defPPr>
              <a:defRPr lang="cs-CZ"/>
            </a:defPPr>
            <a:lvl1pPr>
              <a:defRPr sz="2000">
                <a:solidFill>
                  <a:srgbClr val="436AB3"/>
                </a:solidFill>
                <a:latin typeface="Tabac Sans Light" panose="02000000000000000000" pitchFamily="2" charset="-18"/>
                <a:ea typeface="Tabac Sans Light" panose="02000000000000000000" pitchFamily="2" charset="-18"/>
                <a:cs typeface="Tabac Sans Light" panose="02000000000000000000" pitchFamily="2" charset="-18"/>
              </a:defRPr>
            </a:lvl1pPr>
          </a:lstStyle>
          <a:p>
            <a:r>
              <a:rPr lang="cs-CZ"/>
              <a:t>KDO SE MŮŽE PŘIDAT?</a:t>
            </a:r>
            <a:endParaRPr lang="en-GB"/>
          </a:p>
        </p:txBody>
      </p:sp>
      <p:pic>
        <p:nvPicPr>
          <p:cNvPr id="29" name="Obrázek 28">
            <a:extLst>
              <a:ext uri="{FF2B5EF4-FFF2-40B4-BE49-F238E27FC236}">
                <a16:creationId xmlns:a16="http://schemas.microsoft.com/office/drawing/2014/main" id="{07929339-5176-0D95-E3C6-F5952276E28C}"/>
              </a:ext>
            </a:extLst>
          </p:cNvPr>
          <p:cNvPicPr>
            <a:picLocks noChangeAspect="1"/>
          </p:cNvPicPr>
          <p:nvPr/>
        </p:nvPicPr>
        <p:blipFill>
          <a:blip r:embed="rId33">
            <a:extLst>
              <a:ext uri="{28A0092B-C50C-407E-A947-70E740481C1C}">
                <a14:useLocalDpi xmlns:a14="http://schemas.microsoft.com/office/drawing/2010/main" val="0"/>
              </a:ext>
            </a:extLst>
          </a:blip>
          <a:srcRect/>
          <a:stretch/>
        </p:blipFill>
        <p:spPr>
          <a:xfrm rot="1966498">
            <a:off x="10393501" y="4900190"/>
            <a:ext cx="2453145" cy="2458294"/>
          </a:xfrm>
          <a:prstGeom prst="rect">
            <a:avLst/>
          </a:prstGeom>
        </p:spPr>
      </p:pic>
      <p:pic>
        <p:nvPicPr>
          <p:cNvPr id="32" name="Obrázek 31">
            <a:extLst>
              <a:ext uri="{FF2B5EF4-FFF2-40B4-BE49-F238E27FC236}">
                <a16:creationId xmlns:a16="http://schemas.microsoft.com/office/drawing/2014/main" id="{18A9BFDD-78A5-F526-C360-E62FDB841E7E}"/>
              </a:ext>
            </a:extLst>
          </p:cNvPr>
          <p:cNvPicPr>
            <a:picLocks noChangeAspect="1"/>
          </p:cNvPicPr>
          <p:nvPr/>
        </p:nvPicPr>
        <p:blipFill>
          <a:blip r:embed="rId34">
            <a:extLst>
              <a:ext uri="{28A0092B-C50C-407E-A947-70E740481C1C}">
                <a14:useLocalDpi xmlns:a14="http://schemas.microsoft.com/office/drawing/2010/main" val="0"/>
              </a:ext>
            </a:extLst>
          </a:blip>
          <a:srcRect/>
          <a:stretch/>
        </p:blipFill>
        <p:spPr>
          <a:xfrm rot="7643713">
            <a:off x="8841296" y="5994322"/>
            <a:ext cx="2338412" cy="2228798"/>
          </a:xfrm>
          <a:prstGeom prst="rect">
            <a:avLst/>
          </a:prstGeom>
        </p:spPr>
      </p:pic>
    </p:spTree>
    <p:extLst>
      <p:ext uri="{BB962C8B-B14F-4D97-AF65-F5344CB8AC3E}">
        <p14:creationId xmlns:p14="http://schemas.microsoft.com/office/powerpoint/2010/main" val="1163024204"/>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Obrázek 10" descr="Obsah obrázku oblečení, osoba, Lidská tvář, interiér&#10;&#10;Popis byl vytvořen automaticky">
            <a:extLst>
              <a:ext uri="{FF2B5EF4-FFF2-40B4-BE49-F238E27FC236}">
                <a16:creationId xmlns:a16="http://schemas.microsoft.com/office/drawing/2014/main" id="{2EE24BAA-D8B1-D149-7533-68CC2F26FDF8}"/>
              </a:ext>
            </a:extLst>
          </p:cNvPr>
          <p:cNvPicPr>
            <a:picLocks noChangeAspect="1"/>
          </p:cNvPicPr>
          <p:nvPr/>
        </p:nvPicPr>
        <p:blipFill rotWithShape="1">
          <a:blip r:embed="rId2">
            <a:extLst>
              <a:ext uri="{28A0092B-C50C-407E-A947-70E740481C1C}">
                <a14:useLocalDpi xmlns:a14="http://schemas.microsoft.com/office/drawing/2010/main" val="0"/>
              </a:ext>
            </a:extLst>
          </a:blip>
          <a:srcRect l="12519" r="31636"/>
          <a:stretch/>
        </p:blipFill>
        <p:spPr>
          <a:xfrm>
            <a:off x="0" y="0"/>
            <a:ext cx="5734005" cy="6858000"/>
          </a:xfrm>
          <a:custGeom>
            <a:avLst/>
            <a:gdLst>
              <a:gd name="connsiteX0" fmla="*/ 0 w 7019393"/>
              <a:gd name="connsiteY0" fmla="*/ 0 h 6858000"/>
              <a:gd name="connsiteX1" fmla="*/ 4581262 w 7019393"/>
              <a:gd name="connsiteY1" fmla="*/ 0 h 6858000"/>
              <a:gd name="connsiteX2" fmla="*/ 6191202 w 7019393"/>
              <a:gd name="connsiteY2" fmla="*/ 1021384 h 6858000"/>
              <a:gd name="connsiteX3" fmla="*/ 6958812 w 7019393"/>
              <a:gd name="connsiteY3" fmla="*/ 2968089 h 6858000"/>
              <a:gd name="connsiteX4" fmla="*/ 6271960 w 7019393"/>
              <a:gd name="connsiteY4" fmla="*/ 5611446 h 6858000"/>
              <a:gd name="connsiteX5" fmla="*/ 5285169 w 7019393"/>
              <a:gd name="connsiteY5" fmla="*/ 6815662 h 6858000"/>
              <a:gd name="connsiteX6" fmla="*/ 5183594 w 7019393"/>
              <a:gd name="connsiteY6" fmla="*/ 6858000 h 6858000"/>
              <a:gd name="connsiteX7" fmla="*/ 0 w 7019393"/>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019393" h="6858000">
                <a:moveTo>
                  <a:pt x="0" y="0"/>
                </a:moveTo>
                <a:lnTo>
                  <a:pt x="4581262" y="0"/>
                </a:lnTo>
                <a:lnTo>
                  <a:pt x="6191202" y="1021384"/>
                </a:lnTo>
                <a:cubicBezTo>
                  <a:pt x="6191202" y="1021384"/>
                  <a:pt x="7284451" y="1714968"/>
                  <a:pt x="6958812" y="2968089"/>
                </a:cubicBezTo>
                <a:lnTo>
                  <a:pt x="6271960" y="5611446"/>
                </a:lnTo>
                <a:cubicBezTo>
                  <a:pt x="6271960" y="5611446"/>
                  <a:pt x="6057014" y="6438656"/>
                  <a:pt x="5285169" y="6815662"/>
                </a:cubicBezTo>
                <a:lnTo>
                  <a:pt x="5183594" y="6858000"/>
                </a:lnTo>
                <a:lnTo>
                  <a:pt x="0" y="6858000"/>
                </a:lnTo>
                <a:close/>
              </a:path>
            </a:pathLst>
          </a:custGeom>
        </p:spPr>
      </p:pic>
      <p:sp>
        <p:nvSpPr>
          <p:cNvPr id="9" name="Zástupný text 7">
            <a:extLst>
              <a:ext uri="{FF2B5EF4-FFF2-40B4-BE49-F238E27FC236}">
                <a16:creationId xmlns:a16="http://schemas.microsoft.com/office/drawing/2014/main" id="{5871F733-7E54-5812-DC3C-508A2742E6F3}"/>
              </a:ext>
            </a:extLst>
          </p:cNvPr>
          <p:cNvSpPr txBox="1">
            <a:spLocks/>
          </p:cNvSpPr>
          <p:nvPr/>
        </p:nvSpPr>
        <p:spPr>
          <a:xfrm>
            <a:off x="6125052" y="1084508"/>
            <a:ext cx="4593488" cy="2922107"/>
          </a:xfrm>
          <a:prstGeom prst="rect">
            <a:avLst/>
          </a:prstGeom>
        </p:spPr>
        <p:txBody>
          <a:bodyPr lIns="0" tIns="0" rIns="0" bIns="0" anchor="ctr" anchorCtr="0"/>
          <a:lstStyle>
            <a:lvl1pPr marL="0" marR="0" indent="0" algn="l" defTabSz="914377" rtl="0" eaLnBrk="1" fontAlgn="auto" latinLnBrk="0" hangingPunct="1">
              <a:lnSpc>
                <a:spcPct val="100000"/>
              </a:lnSpc>
              <a:spcBef>
                <a:spcPts val="1000"/>
              </a:spcBef>
              <a:spcAft>
                <a:spcPts val="0"/>
              </a:spcAft>
              <a:buClrTx/>
              <a:buSzTx/>
              <a:buFont typeface="Arial" panose="020B0604020202020204" pitchFamily="34" charset="0"/>
              <a:buNone/>
              <a:tabLst/>
              <a:defRPr sz="3200" b="1" i="0" kern="1200">
                <a:solidFill>
                  <a:schemeClr val="tx2"/>
                </a:solidFill>
                <a:latin typeface="Tabac Sans" panose="02000000000000000000" pitchFamily="2" charset="-18"/>
                <a:ea typeface="Tabac Sans" panose="02000000000000000000" pitchFamily="2" charset="-18"/>
                <a:cs typeface="Tabac Sans" panose="02000000000000000000" pitchFamily="2" charset="-18"/>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cs-CZ" sz="20000" b="0" spc="600">
                <a:solidFill>
                  <a:srgbClr val="E22F27"/>
                </a:solidFill>
                <a:latin typeface="Tabac Sans Light" panose="02000000000000000000" pitchFamily="2" charset="-18"/>
                <a:ea typeface="Tabac Sans Light" panose="02000000000000000000" pitchFamily="2" charset="-18"/>
                <a:cs typeface="Tabac Sans Light" panose="02000000000000000000" pitchFamily="2" charset="-18"/>
              </a:rPr>
              <a:t>81</a:t>
            </a:r>
            <a:r>
              <a:rPr lang="cs-CZ" sz="8000" b="0" spc="600">
                <a:solidFill>
                  <a:srgbClr val="E22F27"/>
                </a:solidFill>
                <a:latin typeface="Tabac Sans Light" panose="02000000000000000000" pitchFamily="2" charset="-18"/>
                <a:ea typeface="Tabac Sans Light" panose="02000000000000000000" pitchFamily="2" charset="-18"/>
                <a:cs typeface="Tabac Sans Light" panose="02000000000000000000" pitchFamily="2" charset="-18"/>
              </a:rPr>
              <a:t>%</a:t>
            </a:r>
            <a:endParaRPr lang="cs-CZ" sz="20000" b="0" spc="600">
              <a:solidFill>
                <a:srgbClr val="E22F27"/>
              </a:solidFill>
              <a:latin typeface="Tabac Sans Light" panose="02000000000000000000" pitchFamily="2" charset="-18"/>
              <a:ea typeface="Tabac Sans Light" panose="02000000000000000000" pitchFamily="2" charset="-18"/>
              <a:cs typeface="Tabac Sans Light" panose="02000000000000000000" pitchFamily="2" charset="-18"/>
            </a:endParaRPr>
          </a:p>
        </p:txBody>
      </p:sp>
      <p:sp>
        <p:nvSpPr>
          <p:cNvPr id="10" name="TextBox 4">
            <a:extLst>
              <a:ext uri="{FF2B5EF4-FFF2-40B4-BE49-F238E27FC236}">
                <a16:creationId xmlns:a16="http://schemas.microsoft.com/office/drawing/2014/main" id="{EB437242-5B89-D6F0-F68F-15578624C4E6}"/>
              </a:ext>
            </a:extLst>
          </p:cNvPr>
          <p:cNvSpPr txBox="1"/>
          <p:nvPr/>
        </p:nvSpPr>
        <p:spPr>
          <a:xfrm>
            <a:off x="6749054" y="3868040"/>
            <a:ext cx="4746764"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cs-CZ" sz="2400">
                <a:latin typeface="Tabac Sans Light"/>
                <a:ea typeface="Tabac Sans Light"/>
                <a:cs typeface="Tabac Sans Light"/>
              </a:rPr>
              <a:t>ABSOLVENTŮ</a:t>
            </a:r>
            <a:r>
              <a:rPr lang="en-US" sz="2400">
                <a:latin typeface="Tabac Sans Light"/>
                <a:ea typeface="Tabac Sans Light"/>
                <a:cs typeface="Tabac Sans Light"/>
              </a:rPr>
              <a:t> </a:t>
            </a:r>
            <a:r>
              <a:rPr lang="cs-CZ" sz="2400">
                <a:latin typeface="Tabac Sans Light"/>
                <a:ea typeface="Tabac Sans Light"/>
                <a:cs typeface="Tabac Sans Light"/>
              </a:rPr>
              <a:t>SI </a:t>
            </a:r>
            <a:r>
              <a:rPr lang="cs-CZ" sz="2400" b="1">
                <a:latin typeface="Tabac Sans"/>
                <a:ea typeface="Tabac Sans"/>
                <a:cs typeface="Tabac Sans"/>
              </a:rPr>
              <a:t>SNADNO NAŠLO</a:t>
            </a:r>
            <a:r>
              <a:rPr lang="en-US" sz="2400">
                <a:latin typeface="Tabac Sans Light"/>
                <a:ea typeface="Tabac Sans Light"/>
                <a:cs typeface="Tabac Sans Light"/>
              </a:rPr>
              <a:t> </a:t>
            </a:r>
            <a:r>
              <a:rPr lang="cs-CZ" sz="2400">
                <a:latin typeface="Tabac Sans Light"/>
                <a:ea typeface="Tabac Sans Light"/>
                <a:cs typeface="Tabac Sans Light"/>
              </a:rPr>
              <a:t>PRÁCI NEBO ZAČALO PODNIKAT.</a:t>
            </a:r>
            <a:endParaRPr lang="en-US" sz="2400">
              <a:latin typeface="Tabac Sans Light"/>
              <a:ea typeface="Tabac Sans Light"/>
              <a:cs typeface="Tabac Sans Light"/>
            </a:endParaRPr>
          </a:p>
        </p:txBody>
      </p:sp>
      <p:cxnSp>
        <p:nvCxnSpPr>
          <p:cNvPr id="3" name="Přímá spojnice 2">
            <a:extLst>
              <a:ext uri="{FF2B5EF4-FFF2-40B4-BE49-F238E27FC236}">
                <a16:creationId xmlns:a16="http://schemas.microsoft.com/office/drawing/2014/main" id="{8F5AA531-A761-ADFF-34AA-0E2BF8493D03}"/>
              </a:ext>
            </a:extLst>
          </p:cNvPr>
          <p:cNvCxnSpPr/>
          <p:nvPr/>
        </p:nvCxnSpPr>
        <p:spPr>
          <a:xfrm>
            <a:off x="6853046" y="5416055"/>
            <a:ext cx="814160" cy="0"/>
          </a:xfrm>
          <a:prstGeom prst="line">
            <a:avLst/>
          </a:prstGeom>
          <a:ln w="38100">
            <a:solidFill>
              <a:srgbClr val="436AB3"/>
            </a:solidFill>
          </a:ln>
        </p:spPr>
        <p:style>
          <a:lnRef idx="2">
            <a:schemeClr val="accent1"/>
          </a:lnRef>
          <a:fillRef idx="0">
            <a:schemeClr val="accent1"/>
          </a:fillRef>
          <a:effectRef idx="1">
            <a:schemeClr val="accent1"/>
          </a:effectRef>
          <a:fontRef idx="minor">
            <a:schemeClr val="tx1"/>
          </a:fontRef>
        </p:style>
      </p:cxnSp>
      <p:pic>
        <p:nvPicPr>
          <p:cNvPr id="12" name="Obrázek 11">
            <a:extLst>
              <a:ext uri="{FF2B5EF4-FFF2-40B4-BE49-F238E27FC236}">
                <a16:creationId xmlns:a16="http://schemas.microsoft.com/office/drawing/2014/main" id="{F86E4E5A-E6E8-966F-EDAE-37B97BF58DC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rot="5400000">
            <a:off x="2501976" y="-1355298"/>
            <a:ext cx="2528306" cy="2533613"/>
          </a:xfrm>
          <a:prstGeom prst="rect">
            <a:avLst/>
          </a:prstGeom>
        </p:spPr>
      </p:pic>
    </p:spTree>
    <p:extLst>
      <p:ext uri="{BB962C8B-B14F-4D97-AF65-F5344CB8AC3E}">
        <p14:creationId xmlns:p14="http://schemas.microsoft.com/office/powerpoint/2010/main" val="161793866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Obrázek 5" descr="Obsah obrázku promoce, Promoce, oblečení, akademický kostým&#10;&#10;Popis byl vytvořen automaticky">
            <a:extLst>
              <a:ext uri="{FF2B5EF4-FFF2-40B4-BE49-F238E27FC236}">
                <a16:creationId xmlns:a16="http://schemas.microsoft.com/office/drawing/2014/main" id="{4FD232F6-45C4-5246-DFA4-37A484092ABA}"/>
              </a:ext>
            </a:extLst>
          </p:cNvPr>
          <p:cNvPicPr>
            <a:picLocks noChangeAspect="1"/>
          </p:cNvPicPr>
          <p:nvPr/>
        </p:nvPicPr>
        <p:blipFill rotWithShape="1">
          <a:blip r:embed="rId2">
            <a:extLst>
              <a:ext uri="{28A0092B-C50C-407E-A947-70E740481C1C}">
                <a14:useLocalDpi xmlns:a14="http://schemas.microsoft.com/office/drawing/2010/main" val="0"/>
              </a:ext>
            </a:extLst>
          </a:blip>
          <a:srcRect l="1" t="13591" r="27622" b="13611"/>
          <a:stretch/>
        </p:blipFill>
        <p:spPr>
          <a:xfrm>
            <a:off x="5520977" y="728371"/>
            <a:ext cx="5759061" cy="5792542"/>
          </a:xfrm>
          <a:prstGeom prst="rect">
            <a:avLst/>
          </a:prstGeom>
        </p:spPr>
      </p:pic>
      <p:sp>
        <p:nvSpPr>
          <p:cNvPr id="9" name="Zástupný text 7">
            <a:extLst>
              <a:ext uri="{FF2B5EF4-FFF2-40B4-BE49-F238E27FC236}">
                <a16:creationId xmlns:a16="http://schemas.microsoft.com/office/drawing/2014/main" id="{5871F733-7E54-5812-DC3C-508A2742E6F3}"/>
              </a:ext>
            </a:extLst>
          </p:cNvPr>
          <p:cNvSpPr txBox="1">
            <a:spLocks/>
          </p:cNvSpPr>
          <p:nvPr/>
        </p:nvSpPr>
        <p:spPr>
          <a:xfrm>
            <a:off x="911962" y="1065458"/>
            <a:ext cx="4593488" cy="2922107"/>
          </a:xfrm>
          <a:prstGeom prst="rect">
            <a:avLst/>
          </a:prstGeom>
        </p:spPr>
        <p:txBody>
          <a:bodyPr lIns="0" tIns="0" rIns="0" bIns="0" anchor="ctr" anchorCtr="0"/>
          <a:lstStyle>
            <a:lvl1pPr marL="0" marR="0" indent="0" algn="l" defTabSz="914377" rtl="0" eaLnBrk="1" fontAlgn="auto" latinLnBrk="0" hangingPunct="1">
              <a:lnSpc>
                <a:spcPct val="100000"/>
              </a:lnSpc>
              <a:spcBef>
                <a:spcPts val="1000"/>
              </a:spcBef>
              <a:spcAft>
                <a:spcPts val="0"/>
              </a:spcAft>
              <a:buClrTx/>
              <a:buSzTx/>
              <a:buFont typeface="Arial" panose="020B0604020202020204" pitchFamily="34" charset="0"/>
              <a:buNone/>
              <a:tabLst/>
              <a:defRPr sz="3200" b="1" i="0" kern="1200">
                <a:solidFill>
                  <a:schemeClr val="tx2"/>
                </a:solidFill>
                <a:latin typeface="Tabac Sans" panose="02000000000000000000" pitchFamily="2" charset="-18"/>
                <a:ea typeface="Tabac Sans" panose="02000000000000000000" pitchFamily="2" charset="-18"/>
                <a:cs typeface="Tabac Sans" panose="02000000000000000000" pitchFamily="2" charset="-18"/>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cs-CZ" sz="20000" b="0" spc="600">
                <a:solidFill>
                  <a:srgbClr val="E22F27"/>
                </a:solidFill>
                <a:latin typeface="Tabac Sans Light" panose="02000000000000000000" pitchFamily="2" charset="-18"/>
                <a:ea typeface="Tabac Sans Light" panose="02000000000000000000" pitchFamily="2" charset="-18"/>
                <a:cs typeface="Tabac Sans Light" panose="02000000000000000000" pitchFamily="2" charset="-18"/>
              </a:rPr>
              <a:t>97</a:t>
            </a:r>
            <a:r>
              <a:rPr lang="cs-CZ" sz="8000" b="0" spc="600">
                <a:solidFill>
                  <a:srgbClr val="E22F27"/>
                </a:solidFill>
                <a:latin typeface="Tabac Sans Light" panose="02000000000000000000" pitchFamily="2" charset="-18"/>
                <a:ea typeface="Tabac Sans Light" panose="02000000000000000000" pitchFamily="2" charset="-18"/>
                <a:cs typeface="Tabac Sans Light" panose="02000000000000000000" pitchFamily="2" charset="-18"/>
              </a:rPr>
              <a:t>%</a:t>
            </a:r>
            <a:endParaRPr lang="cs-CZ" sz="20000" b="0" spc="600">
              <a:solidFill>
                <a:srgbClr val="E22F27"/>
              </a:solidFill>
              <a:latin typeface="Tabac Sans Light" panose="02000000000000000000" pitchFamily="2" charset="-18"/>
              <a:ea typeface="Tabac Sans Light" panose="02000000000000000000" pitchFamily="2" charset="-18"/>
              <a:cs typeface="Tabac Sans Light" panose="02000000000000000000" pitchFamily="2" charset="-18"/>
            </a:endParaRPr>
          </a:p>
        </p:txBody>
      </p:sp>
      <p:sp>
        <p:nvSpPr>
          <p:cNvPr id="10" name="TextBox 4">
            <a:extLst>
              <a:ext uri="{FF2B5EF4-FFF2-40B4-BE49-F238E27FC236}">
                <a16:creationId xmlns:a16="http://schemas.microsoft.com/office/drawing/2014/main" id="{EB437242-5B89-D6F0-F68F-15578624C4E6}"/>
              </a:ext>
            </a:extLst>
          </p:cNvPr>
          <p:cNvSpPr txBox="1"/>
          <p:nvPr/>
        </p:nvSpPr>
        <p:spPr>
          <a:xfrm>
            <a:off x="1535964" y="3848990"/>
            <a:ext cx="4746764"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cs-CZ" sz="2400">
                <a:latin typeface="Tabac Sans Light" panose="02000000000000000000" pitchFamily="2" charset="-18"/>
                <a:ea typeface="Tabac Sans Light" panose="02000000000000000000" pitchFamily="2" charset="-18"/>
                <a:cs typeface="Tabac Sans Light" panose="02000000000000000000" pitchFamily="2" charset="-18"/>
              </a:rPr>
              <a:t>MEZINÁRODNÍCH ABSOLVENTŮ </a:t>
            </a:r>
            <a:r>
              <a:rPr lang="cs-CZ" sz="2400" b="1">
                <a:latin typeface="Tabac Sans" panose="02000000000000000000" pitchFamily="2" charset="-18"/>
                <a:ea typeface="Tabac Sans" panose="02000000000000000000" pitchFamily="2" charset="-18"/>
                <a:cs typeface="Tabac Sans" panose="02000000000000000000" pitchFamily="2" charset="-18"/>
              </a:rPr>
              <a:t>DOPORUČUJE STUDIUM</a:t>
            </a:r>
            <a:br>
              <a:rPr lang="cs-CZ" sz="2400">
                <a:latin typeface="Tabac Sans Light" panose="02000000000000000000" pitchFamily="2" charset="-18"/>
                <a:ea typeface="Tabac Sans Light" panose="02000000000000000000" pitchFamily="2" charset="-18"/>
                <a:cs typeface="Tabac Sans Light" panose="02000000000000000000" pitchFamily="2" charset="-18"/>
              </a:rPr>
            </a:br>
            <a:r>
              <a:rPr lang="cs-CZ" sz="2400">
                <a:latin typeface="Tabac Sans Light" panose="02000000000000000000" pitchFamily="2" charset="-18"/>
                <a:ea typeface="Tabac Sans Light" panose="02000000000000000000" pitchFamily="2" charset="-18"/>
                <a:cs typeface="Tabac Sans Light" panose="02000000000000000000" pitchFamily="2" charset="-18"/>
              </a:rPr>
              <a:t>V</a:t>
            </a:r>
            <a:r>
              <a:rPr lang="en-US" sz="2400">
                <a:latin typeface="Tabac Sans Light" panose="02000000000000000000" pitchFamily="2" charset="-18"/>
                <a:ea typeface="Tabac Sans Light" panose="02000000000000000000" pitchFamily="2" charset="-18"/>
                <a:cs typeface="Tabac Sans Light" panose="02000000000000000000" pitchFamily="2" charset="-18"/>
              </a:rPr>
              <a:t> </a:t>
            </a:r>
            <a:r>
              <a:rPr lang="cs-CZ" sz="2400">
                <a:latin typeface="Tabac Sans Light" panose="02000000000000000000" pitchFamily="2" charset="-18"/>
                <a:ea typeface="Tabac Sans Light" panose="02000000000000000000" pitchFamily="2" charset="-18"/>
                <a:cs typeface="Tabac Sans Light" panose="02000000000000000000" pitchFamily="2" charset="-18"/>
              </a:rPr>
              <a:t>ČESKU.</a:t>
            </a:r>
            <a:endParaRPr lang="en-US" sz="2400">
              <a:latin typeface="Tabac Sans Light" panose="02000000000000000000" pitchFamily="2" charset="-18"/>
              <a:ea typeface="Tabac Sans Light" panose="02000000000000000000" pitchFamily="2" charset="-18"/>
              <a:cs typeface="Tabac Sans Light" panose="02000000000000000000" pitchFamily="2" charset="-18"/>
            </a:endParaRPr>
          </a:p>
        </p:txBody>
      </p:sp>
      <p:cxnSp>
        <p:nvCxnSpPr>
          <p:cNvPr id="3" name="Přímá spojnice 2">
            <a:extLst>
              <a:ext uri="{FF2B5EF4-FFF2-40B4-BE49-F238E27FC236}">
                <a16:creationId xmlns:a16="http://schemas.microsoft.com/office/drawing/2014/main" id="{8F5AA531-A761-ADFF-34AA-0E2BF8493D03}"/>
              </a:ext>
            </a:extLst>
          </p:cNvPr>
          <p:cNvCxnSpPr/>
          <p:nvPr/>
        </p:nvCxnSpPr>
        <p:spPr>
          <a:xfrm>
            <a:off x="1639956" y="5397005"/>
            <a:ext cx="814160" cy="0"/>
          </a:xfrm>
          <a:prstGeom prst="line">
            <a:avLst/>
          </a:prstGeom>
          <a:ln w="38100">
            <a:solidFill>
              <a:srgbClr val="436AB3"/>
            </a:solidFill>
          </a:ln>
        </p:spPr>
        <p:style>
          <a:lnRef idx="2">
            <a:schemeClr val="accent1"/>
          </a:lnRef>
          <a:fillRef idx="0">
            <a:schemeClr val="accent1"/>
          </a:fillRef>
          <a:effectRef idx="1">
            <a:schemeClr val="accent1"/>
          </a:effectRef>
          <a:fontRef idx="minor">
            <a:schemeClr val="tx1"/>
          </a:fontRef>
        </p:style>
      </p:cxnSp>
      <p:pic>
        <p:nvPicPr>
          <p:cNvPr id="5" name="Obrázek 4">
            <a:extLst>
              <a:ext uri="{FF2B5EF4-FFF2-40B4-BE49-F238E27FC236}">
                <a16:creationId xmlns:a16="http://schemas.microsoft.com/office/drawing/2014/main" id="{30AAF21C-B37D-9060-DD40-F385B57D6A4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rot="2042512">
            <a:off x="9391883" y="4939730"/>
            <a:ext cx="2528306" cy="2533613"/>
          </a:xfrm>
          <a:prstGeom prst="rect">
            <a:avLst/>
          </a:prstGeom>
        </p:spPr>
      </p:pic>
    </p:spTree>
    <p:extLst>
      <p:ext uri="{BB962C8B-B14F-4D97-AF65-F5344CB8AC3E}">
        <p14:creationId xmlns:p14="http://schemas.microsoft.com/office/powerpoint/2010/main" val="81949237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délník 3">
            <a:extLst>
              <a:ext uri="{FF2B5EF4-FFF2-40B4-BE49-F238E27FC236}">
                <a16:creationId xmlns:a16="http://schemas.microsoft.com/office/drawing/2014/main" id="{392AEF62-4383-242E-92D7-30AF372D13F5}"/>
              </a:ext>
            </a:extLst>
          </p:cNvPr>
          <p:cNvSpPr/>
          <p:nvPr/>
        </p:nvSpPr>
        <p:spPr>
          <a:xfrm>
            <a:off x="1076734" y="3383516"/>
            <a:ext cx="5162975" cy="400110"/>
          </a:xfrm>
          <a:prstGeom prst="rect">
            <a:avLst/>
          </a:prstGeom>
        </p:spPr>
        <p:txBody>
          <a:bodyPr wrap="square">
            <a:spAutoFit/>
          </a:bodyPr>
          <a:lstStyle/>
          <a:p>
            <a:r>
              <a:rPr lang="cs-CZ" sz="2000">
                <a:solidFill>
                  <a:srgbClr val="436AB3"/>
                </a:solidFill>
                <a:latin typeface="Tabac Sans Light" panose="02000000000000000000" pitchFamily="2" charset="-18"/>
                <a:ea typeface="Tabac Sans Light" panose="02000000000000000000" pitchFamily="2" charset="-18"/>
                <a:cs typeface="Tabac Sans Light" panose="02000000000000000000" pitchFamily="2" charset="-18"/>
              </a:rPr>
              <a:t>Komunita, která tě podrží</a:t>
            </a:r>
          </a:p>
        </p:txBody>
      </p:sp>
      <p:sp>
        <p:nvSpPr>
          <p:cNvPr id="11" name="TextovéPole 10">
            <a:extLst>
              <a:ext uri="{FF2B5EF4-FFF2-40B4-BE49-F238E27FC236}">
                <a16:creationId xmlns:a16="http://schemas.microsoft.com/office/drawing/2014/main" id="{F423608E-EDE5-31E6-58AB-7F54A14C809D}"/>
              </a:ext>
            </a:extLst>
          </p:cNvPr>
          <p:cNvSpPr txBox="1"/>
          <p:nvPr/>
        </p:nvSpPr>
        <p:spPr>
          <a:xfrm>
            <a:off x="1076735" y="959094"/>
            <a:ext cx="6437970" cy="2169825"/>
          </a:xfrm>
          <a:prstGeom prst="rect">
            <a:avLst/>
          </a:prstGeom>
          <a:noFill/>
        </p:spPr>
        <p:txBody>
          <a:bodyPr wrap="square" lIns="91440" tIns="45720" rIns="91440" bIns="45720" rtlCol="0" anchor="t">
            <a:spAutoFit/>
          </a:bodyPr>
          <a:lstStyle/>
          <a:p>
            <a:r>
              <a:rPr lang="cs-CZ" sz="4500" b="1">
                <a:solidFill>
                  <a:srgbClr val="E22F27"/>
                </a:solidFill>
                <a:latin typeface="Tabac Sans"/>
                <a:ea typeface="Tabac Sans"/>
                <a:cs typeface="Tabac Sans"/>
              </a:rPr>
              <a:t>Propoj se s</a:t>
            </a:r>
            <a:br>
              <a:rPr lang="cs-CZ" sz="4500" b="1">
                <a:latin typeface="Tabac Sans" panose="02000000000000000000" pitchFamily="50" charset="-18"/>
                <a:ea typeface="Tabac Sans" panose="02000000000000000000" pitchFamily="50" charset="-18"/>
                <a:cs typeface="Tabac Sans" panose="02000000000000000000" pitchFamily="50" charset="-18"/>
              </a:rPr>
            </a:br>
            <a:r>
              <a:rPr lang="cs-CZ" sz="4500" b="1">
                <a:latin typeface="Tabac Sans"/>
                <a:ea typeface="Tabac Sans"/>
                <a:cs typeface="Tabac Sans"/>
              </a:rPr>
              <a:t>mezinárodními studenty v Česku</a:t>
            </a:r>
            <a:endParaRPr lang="cs-CZ" sz="4500">
              <a:latin typeface="Tabac Sans"/>
              <a:ea typeface="Tabac Sans"/>
              <a:cs typeface="Tabac Sans"/>
            </a:endParaRPr>
          </a:p>
        </p:txBody>
      </p:sp>
      <p:pic>
        <p:nvPicPr>
          <p:cNvPr id="15" name="Obrázek 14" descr="Obsah obrázku osoba, oblečení, Lidská tvář, telefon&#10;&#10;Popis byl vytvořen automaticky">
            <a:extLst>
              <a:ext uri="{FF2B5EF4-FFF2-40B4-BE49-F238E27FC236}">
                <a16:creationId xmlns:a16="http://schemas.microsoft.com/office/drawing/2014/main" id="{9B6C847C-9A44-6E85-9BED-FF64727C443E}"/>
              </a:ext>
            </a:extLst>
          </p:cNvPr>
          <p:cNvPicPr>
            <a:picLocks noChangeAspect="1"/>
          </p:cNvPicPr>
          <p:nvPr/>
        </p:nvPicPr>
        <p:blipFill>
          <a:blip r:embed="rId3">
            <a:extLst>
              <a:ext uri="{28A0092B-C50C-407E-A947-70E740481C1C}">
                <a14:useLocalDpi xmlns:a14="http://schemas.microsoft.com/office/drawing/2010/main" val="0"/>
              </a:ext>
            </a:extLst>
          </a:blip>
          <a:srcRect l="4597"/>
          <a:stretch>
            <a:fillRect/>
          </a:stretch>
        </p:blipFill>
        <p:spPr>
          <a:xfrm>
            <a:off x="7399043" y="0"/>
            <a:ext cx="4904163" cy="7696200"/>
          </a:xfrm>
          <a:custGeom>
            <a:avLst/>
            <a:gdLst>
              <a:gd name="connsiteX0" fmla="*/ 1706314 w 4904163"/>
              <a:gd name="connsiteY0" fmla="*/ 0 h 7696200"/>
              <a:gd name="connsiteX1" fmla="*/ 4904163 w 4904163"/>
              <a:gd name="connsiteY1" fmla="*/ 0 h 7696200"/>
              <a:gd name="connsiteX2" fmla="*/ 4904163 w 4904163"/>
              <a:gd name="connsiteY2" fmla="*/ 7696200 h 7696200"/>
              <a:gd name="connsiteX3" fmla="*/ 1888676 w 4904163"/>
              <a:gd name="connsiteY3" fmla="*/ 7696200 h 7696200"/>
              <a:gd name="connsiteX4" fmla="*/ 463244 w 4904163"/>
              <a:gd name="connsiteY4" fmla="*/ 5798524 h 7696200"/>
              <a:gd name="connsiteX5" fmla="*/ 122083 w 4904163"/>
              <a:gd name="connsiteY5" fmla="*/ 3544356 h 7696200"/>
              <a:gd name="connsiteX6" fmla="*/ 1098442 w 4904163"/>
              <a:gd name="connsiteY6" fmla="*/ 817572 h 7696200"/>
              <a:gd name="connsiteX7" fmla="*/ 1693048 w 4904163"/>
              <a:gd name="connsiteY7" fmla="*/ 8579 h 769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4163" h="7696200">
                <a:moveTo>
                  <a:pt x="1706314" y="0"/>
                </a:moveTo>
                <a:lnTo>
                  <a:pt x="4904163" y="0"/>
                </a:lnTo>
                <a:lnTo>
                  <a:pt x="4904163" y="7696200"/>
                </a:lnTo>
                <a:lnTo>
                  <a:pt x="1888676" y="7696200"/>
                </a:lnTo>
                <a:lnTo>
                  <a:pt x="463244" y="5798524"/>
                </a:lnTo>
                <a:cubicBezTo>
                  <a:pt x="-314385" y="4763269"/>
                  <a:pt x="122083" y="3544356"/>
                  <a:pt x="122083" y="3544356"/>
                </a:cubicBezTo>
                <a:lnTo>
                  <a:pt x="1098442" y="817572"/>
                </a:lnTo>
                <a:cubicBezTo>
                  <a:pt x="1234839" y="436661"/>
                  <a:pt x="1454914" y="180610"/>
                  <a:pt x="1693048" y="8579"/>
                </a:cubicBezTo>
                <a:close/>
              </a:path>
            </a:pathLst>
          </a:custGeom>
        </p:spPr>
      </p:pic>
      <p:pic>
        <p:nvPicPr>
          <p:cNvPr id="16" name="Obrázek 15">
            <a:extLst>
              <a:ext uri="{FF2B5EF4-FFF2-40B4-BE49-F238E27FC236}">
                <a16:creationId xmlns:a16="http://schemas.microsoft.com/office/drawing/2014/main" id="{6A12AE09-4CB6-BB04-C3C1-8A2BF5CEF1FB}"/>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rot="11839764">
            <a:off x="6731664" y="4792082"/>
            <a:ext cx="2803322" cy="2809204"/>
          </a:xfrm>
          <a:prstGeom prst="rect">
            <a:avLst/>
          </a:prstGeom>
        </p:spPr>
      </p:pic>
      <p:pic>
        <p:nvPicPr>
          <p:cNvPr id="17" name="Obrázek 16">
            <a:extLst>
              <a:ext uri="{FF2B5EF4-FFF2-40B4-BE49-F238E27FC236}">
                <a16:creationId xmlns:a16="http://schemas.microsoft.com/office/drawing/2014/main" id="{6B6FC1B6-D2B0-B0E8-99E2-7FD5A090FCC3}"/>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rot="952984">
            <a:off x="8916850" y="5680442"/>
            <a:ext cx="2338412" cy="2228798"/>
          </a:xfrm>
          <a:prstGeom prst="rect">
            <a:avLst/>
          </a:prstGeom>
        </p:spPr>
      </p:pic>
      <p:sp>
        <p:nvSpPr>
          <p:cNvPr id="3" name="Obdélník 2">
            <a:extLst>
              <a:ext uri="{FF2B5EF4-FFF2-40B4-BE49-F238E27FC236}">
                <a16:creationId xmlns:a16="http://schemas.microsoft.com/office/drawing/2014/main" id="{1EFF8F42-0D69-2713-FD96-06970DD81FEE}"/>
              </a:ext>
            </a:extLst>
          </p:cNvPr>
          <p:cNvSpPr/>
          <p:nvPr/>
        </p:nvSpPr>
        <p:spPr>
          <a:xfrm>
            <a:off x="7307738" y="5469779"/>
            <a:ext cx="2119137" cy="954107"/>
          </a:xfrm>
          <a:prstGeom prst="rect">
            <a:avLst/>
          </a:prstGeom>
        </p:spPr>
        <p:txBody>
          <a:bodyPr wrap="square" lIns="91440" tIns="45720" rIns="91440" bIns="45720" anchor="t">
            <a:spAutoFit/>
          </a:bodyPr>
          <a:lstStyle/>
          <a:p>
            <a:r>
              <a:rPr lang="cs-CZ" sz="2800" b="1" err="1">
                <a:solidFill>
                  <a:schemeClr val="bg1"/>
                </a:solidFill>
                <a:latin typeface="Tabac Sans"/>
              </a:rPr>
              <a:t>You</a:t>
            </a:r>
            <a:r>
              <a:rPr lang="cs-CZ" sz="2800" b="1">
                <a:solidFill>
                  <a:schemeClr val="bg1"/>
                </a:solidFill>
                <a:latin typeface="Tabac Sans"/>
              </a:rPr>
              <a:t> </a:t>
            </a:r>
            <a:r>
              <a:rPr lang="cs-CZ" sz="2800" b="1" err="1">
                <a:solidFill>
                  <a:schemeClr val="bg1"/>
                </a:solidFill>
                <a:latin typeface="Tabac Sans"/>
              </a:rPr>
              <a:t>will</a:t>
            </a:r>
            <a:r>
              <a:rPr lang="en-GB" sz="2800" b="1">
                <a:solidFill>
                  <a:schemeClr val="bg1"/>
                </a:solidFill>
                <a:latin typeface="Tabac Sans" panose="02000000000000000000" pitchFamily="50" charset="-18"/>
              </a:rPr>
              <a:t> fit</a:t>
            </a:r>
            <a:br>
              <a:rPr lang="cs-CZ" sz="2800" b="1">
                <a:solidFill>
                  <a:schemeClr val="bg1"/>
                </a:solidFill>
                <a:latin typeface="Tabac Sans" panose="02000000000000000000" pitchFamily="50" charset="-18"/>
              </a:rPr>
            </a:br>
            <a:r>
              <a:rPr lang="en-GB" sz="2800" b="1">
                <a:solidFill>
                  <a:schemeClr val="bg1"/>
                </a:solidFill>
                <a:latin typeface="Tabac Sans" panose="02000000000000000000" pitchFamily="50" charset="-18"/>
              </a:rPr>
              <a:t>right in</a:t>
            </a:r>
            <a:endParaRPr lang="en-US" sz="2800" b="1">
              <a:solidFill>
                <a:schemeClr val="bg1"/>
              </a:solidFill>
              <a:latin typeface="Tabac Sans" panose="02000000000000000000" pitchFamily="50" charset="-18"/>
            </a:endParaRPr>
          </a:p>
        </p:txBody>
      </p:sp>
      <p:pic>
        <p:nvPicPr>
          <p:cNvPr id="2" name="Obrázek 1">
            <a:extLst>
              <a:ext uri="{FF2B5EF4-FFF2-40B4-BE49-F238E27FC236}">
                <a16:creationId xmlns:a16="http://schemas.microsoft.com/office/drawing/2014/main" id="{AC304DB0-1768-9CB3-FA6D-13109E6A4692}"/>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1124885" y="4004241"/>
            <a:ext cx="1078775" cy="1078775"/>
          </a:xfrm>
          <a:prstGeom prst="rect">
            <a:avLst/>
          </a:prstGeom>
        </p:spPr>
      </p:pic>
      <p:pic>
        <p:nvPicPr>
          <p:cNvPr id="12" name="Obrázek 11">
            <a:extLst>
              <a:ext uri="{FF2B5EF4-FFF2-40B4-BE49-F238E27FC236}">
                <a16:creationId xmlns:a16="http://schemas.microsoft.com/office/drawing/2014/main" id="{A751300E-2108-5940-2B9C-B8117912447D}"/>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3595042" y="4004240"/>
            <a:ext cx="1078776" cy="1078776"/>
          </a:xfrm>
          <a:prstGeom prst="rect">
            <a:avLst/>
          </a:prstGeom>
        </p:spPr>
      </p:pic>
      <p:pic>
        <p:nvPicPr>
          <p:cNvPr id="13" name="Obrázek 12">
            <a:extLst>
              <a:ext uri="{FF2B5EF4-FFF2-40B4-BE49-F238E27FC236}">
                <a16:creationId xmlns:a16="http://schemas.microsoft.com/office/drawing/2014/main" id="{71E256A7-362A-D040-5521-AC4A0861AA62}"/>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2359964" y="4004241"/>
            <a:ext cx="1078774" cy="1078774"/>
          </a:xfrm>
          <a:prstGeom prst="rect">
            <a:avLst/>
          </a:prstGeom>
        </p:spPr>
      </p:pic>
      <p:sp>
        <p:nvSpPr>
          <p:cNvPr id="14" name="TextovéPole 13">
            <a:extLst>
              <a:ext uri="{FF2B5EF4-FFF2-40B4-BE49-F238E27FC236}">
                <a16:creationId xmlns:a16="http://schemas.microsoft.com/office/drawing/2014/main" id="{61D65CFA-08C8-8C89-485A-814BDF78D32C}"/>
              </a:ext>
            </a:extLst>
          </p:cNvPr>
          <p:cNvSpPr txBox="1"/>
          <p:nvPr/>
        </p:nvSpPr>
        <p:spPr>
          <a:xfrm>
            <a:off x="2415551" y="5149260"/>
            <a:ext cx="958917" cy="523220"/>
          </a:xfrm>
          <a:prstGeom prst="rect">
            <a:avLst/>
          </a:prstGeom>
          <a:noFill/>
        </p:spPr>
        <p:txBody>
          <a:bodyPr wrap="none" rtlCol="0">
            <a:spAutoFit/>
          </a:bodyPr>
          <a:lstStyle/>
          <a:p>
            <a:pPr algn="ctr"/>
            <a:r>
              <a:rPr lang="cs-CZ" sz="1400">
                <a:latin typeface="Tabac Sans Medium" panose="02000000000000000000" pitchFamily="2" charset="-18"/>
                <a:ea typeface="Tabac Sans Medium" panose="02000000000000000000" pitchFamily="2" charset="-18"/>
                <a:cs typeface="Tabac Sans Medium" panose="02000000000000000000" pitchFamily="2" charset="-18"/>
              </a:rPr>
              <a:t>Facebook</a:t>
            </a:r>
            <a:br>
              <a:rPr lang="cs-CZ" sz="1400">
                <a:latin typeface="Tabac Sans Medium" panose="02000000000000000000" pitchFamily="2" charset="-18"/>
                <a:ea typeface="Tabac Sans Medium" panose="02000000000000000000" pitchFamily="2" charset="-18"/>
                <a:cs typeface="Tabac Sans Medium" panose="02000000000000000000" pitchFamily="2" charset="-18"/>
              </a:rPr>
            </a:br>
            <a:r>
              <a:rPr lang="cs-CZ" sz="1400">
                <a:latin typeface="Tabac Sans Medium" panose="02000000000000000000" pitchFamily="2" charset="-18"/>
                <a:ea typeface="Tabac Sans Medium" panose="02000000000000000000" pitchFamily="2" charset="-18"/>
                <a:cs typeface="Tabac Sans Medium" panose="02000000000000000000" pitchFamily="2" charset="-18"/>
              </a:rPr>
              <a:t>skupina</a:t>
            </a:r>
            <a:endParaRPr lang="en-GB" sz="1400">
              <a:latin typeface="Tabac Sans Medium" panose="02000000000000000000" pitchFamily="2" charset="-18"/>
              <a:ea typeface="Tabac Sans Medium" panose="02000000000000000000" pitchFamily="2" charset="-18"/>
              <a:cs typeface="Tabac Sans Medium" panose="02000000000000000000" pitchFamily="2" charset="-18"/>
            </a:endParaRPr>
          </a:p>
        </p:txBody>
      </p:sp>
      <p:sp>
        <p:nvSpPr>
          <p:cNvPr id="18" name="TextovéPole 17">
            <a:extLst>
              <a:ext uri="{FF2B5EF4-FFF2-40B4-BE49-F238E27FC236}">
                <a16:creationId xmlns:a16="http://schemas.microsoft.com/office/drawing/2014/main" id="{38B43D72-34E5-187A-F2D0-3170B3C1C1F5}"/>
              </a:ext>
            </a:extLst>
          </p:cNvPr>
          <p:cNvSpPr txBox="1"/>
          <p:nvPr/>
        </p:nvSpPr>
        <p:spPr>
          <a:xfrm>
            <a:off x="1184813" y="5149260"/>
            <a:ext cx="987771" cy="307777"/>
          </a:xfrm>
          <a:prstGeom prst="rect">
            <a:avLst/>
          </a:prstGeom>
          <a:noFill/>
        </p:spPr>
        <p:txBody>
          <a:bodyPr wrap="none" rtlCol="0">
            <a:spAutoFit/>
          </a:bodyPr>
          <a:lstStyle/>
          <a:p>
            <a:r>
              <a:rPr lang="cs-CZ" sz="1400">
                <a:latin typeface="Tabac Sans Medium" panose="02000000000000000000" pitchFamily="2" charset="-18"/>
                <a:ea typeface="Tabac Sans Medium" panose="02000000000000000000" pitchFamily="2" charset="-18"/>
                <a:cs typeface="Tabac Sans Medium" panose="02000000000000000000" pitchFamily="2" charset="-18"/>
              </a:rPr>
              <a:t>Instagram</a:t>
            </a:r>
            <a:endParaRPr lang="en-GB" sz="1400">
              <a:latin typeface="Tabac Sans Medium" panose="02000000000000000000" pitchFamily="2" charset="-18"/>
              <a:ea typeface="Tabac Sans Medium" panose="02000000000000000000" pitchFamily="2" charset="-18"/>
              <a:cs typeface="Tabac Sans Medium" panose="02000000000000000000" pitchFamily="2" charset="-18"/>
            </a:endParaRPr>
          </a:p>
        </p:txBody>
      </p:sp>
      <p:sp>
        <p:nvSpPr>
          <p:cNvPr id="19" name="TextovéPole 18">
            <a:extLst>
              <a:ext uri="{FF2B5EF4-FFF2-40B4-BE49-F238E27FC236}">
                <a16:creationId xmlns:a16="http://schemas.microsoft.com/office/drawing/2014/main" id="{01576F10-021D-35F7-972F-0F6DA4CC8563}"/>
              </a:ext>
            </a:extLst>
          </p:cNvPr>
          <p:cNvSpPr txBox="1"/>
          <p:nvPr/>
        </p:nvSpPr>
        <p:spPr>
          <a:xfrm>
            <a:off x="3577842" y="5149260"/>
            <a:ext cx="1095813" cy="523220"/>
          </a:xfrm>
          <a:prstGeom prst="rect">
            <a:avLst/>
          </a:prstGeom>
          <a:noFill/>
        </p:spPr>
        <p:txBody>
          <a:bodyPr wrap="none" rtlCol="0">
            <a:spAutoFit/>
          </a:bodyPr>
          <a:lstStyle/>
          <a:p>
            <a:pPr algn="ctr"/>
            <a:r>
              <a:rPr lang="cs-CZ" sz="1400">
                <a:latin typeface="Tabac Sans Medium" panose="02000000000000000000" pitchFamily="2" charset="-18"/>
                <a:ea typeface="Tabac Sans Medium" panose="02000000000000000000" pitchFamily="2" charset="-18"/>
                <a:cs typeface="Tabac Sans Medium" panose="02000000000000000000" pitchFamily="2" charset="-18"/>
              </a:rPr>
              <a:t>Studentský</a:t>
            </a:r>
            <a:br>
              <a:rPr lang="cs-CZ" sz="1400">
                <a:latin typeface="Tabac Sans Medium" panose="02000000000000000000" pitchFamily="2" charset="-18"/>
                <a:ea typeface="Tabac Sans Medium" panose="02000000000000000000" pitchFamily="2" charset="-18"/>
                <a:cs typeface="Tabac Sans Medium" panose="02000000000000000000" pitchFamily="2" charset="-18"/>
              </a:rPr>
            </a:br>
            <a:r>
              <a:rPr lang="cs-CZ" sz="1400">
                <a:latin typeface="Tabac Sans Medium" panose="02000000000000000000" pitchFamily="2" charset="-18"/>
                <a:ea typeface="Tabac Sans Medium" panose="02000000000000000000" pitchFamily="2" charset="-18"/>
                <a:cs typeface="Tabac Sans Medium" panose="02000000000000000000" pitchFamily="2" charset="-18"/>
              </a:rPr>
              <a:t>blog</a:t>
            </a:r>
            <a:endParaRPr lang="en-GB" sz="1400">
              <a:latin typeface="Tabac Sans Medium" panose="02000000000000000000" pitchFamily="2" charset="-18"/>
              <a:ea typeface="Tabac Sans Medium" panose="02000000000000000000" pitchFamily="2" charset="-18"/>
              <a:cs typeface="Tabac Sans Medium" panose="02000000000000000000" pitchFamily="2" charset="-18"/>
            </a:endParaRPr>
          </a:p>
        </p:txBody>
      </p:sp>
      <p:pic>
        <p:nvPicPr>
          <p:cNvPr id="20" name="Obrázek 19">
            <a:extLst>
              <a:ext uri="{FF2B5EF4-FFF2-40B4-BE49-F238E27FC236}">
                <a16:creationId xmlns:a16="http://schemas.microsoft.com/office/drawing/2014/main" id="{C1AAF85C-4444-B9E4-008F-CB47AB5DB7BE}"/>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a:off x="4830122" y="4004240"/>
            <a:ext cx="1078776" cy="1078776"/>
          </a:xfrm>
          <a:prstGeom prst="rect">
            <a:avLst/>
          </a:prstGeom>
        </p:spPr>
      </p:pic>
      <p:sp>
        <p:nvSpPr>
          <p:cNvPr id="21" name="TextovéPole 20">
            <a:extLst>
              <a:ext uri="{FF2B5EF4-FFF2-40B4-BE49-F238E27FC236}">
                <a16:creationId xmlns:a16="http://schemas.microsoft.com/office/drawing/2014/main" id="{9F28F865-CC38-9563-764F-9C450B9D914C}"/>
              </a:ext>
            </a:extLst>
          </p:cNvPr>
          <p:cNvSpPr txBox="1"/>
          <p:nvPr/>
        </p:nvSpPr>
        <p:spPr>
          <a:xfrm>
            <a:off x="4934134" y="5149260"/>
            <a:ext cx="870751" cy="307777"/>
          </a:xfrm>
          <a:prstGeom prst="rect">
            <a:avLst/>
          </a:prstGeom>
          <a:noFill/>
        </p:spPr>
        <p:txBody>
          <a:bodyPr wrap="none" rtlCol="0">
            <a:spAutoFit/>
          </a:bodyPr>
          <a:lstStyle/>
          <a:p>
            <a:pPr algn="ctr"/>
            <a:r>
              <a:rPr lang="cs-CZ" sz="1400">
                <a:latin typeface="Tabac Sans Medium" panose="02000000000000000000" pitchFamily="2" charset="-18"/>
                <a:ea typeface="Tabac Sans Medium" panose="02000000000000000000" pitchFamily="2" charset="-18"/>
                <a:cs typeface="Tabac Sans Medium" panose="02000000000000000000" pitchFamily="2" charset="-18"/>
              </a:rPr>
              <a:t>LinkedIn</a:t>
            </a:r>
            <a:endParaRPr lang="en-GB" sz="1400">
              <a:latin typeface="Tabac Sans Medium" panose="02000000000000000000" pitchFamily="2" charset="-18"/>
              <a:ea typeface="Tabac Sans Medium" panose="02000000000000000000" pitchFamily="2" charset="-18"/>
              <a:cs typeface="Tabac Sans Medium" panose="02000000000000000000" pitchFamily="2" charset="-18"/>
            </a:endParaRPr>
          </a:p>
        </p:txBody>
      </p:sp>
    </p:spTree>
    <p:extLst>
      <p:ext uri="{BB962C8B-B14F-4D97-AF65-F5344CB8AC3E}">
        <p14:creationId xmlns:p14="http://schemas.microsoft.com/office/powerpoint/2010/main" val="382926408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Obrázek 10">
            <a:extLst>
              <a:ext uri="{FF2B5EF4-FFF2-40B4-BE49-F238E27FC236}">
                <a16:creationId xmlns:a16="http://schemas.microsoft.com/office/drawing/2014/main" id="{E3B3B49A-56AA-8BB7-0DC5-F2906789AEBB}"/>
              </a:ext>
            </a:extLst>
          </p:cNvPr>
          <p:cNvPicPr>
            <a:picLocks noChangeAspect="1"/>
          </p:cNvPicPr>
          <p:nvPr/>
        </p:nvPicPr>
        <p:blipFill rotWithShape="1">
          <a:blip r:embed="rId3"/>
          <a:srcRect l="2394" t="2425" r="3762" b="2636"/>
          <a:stretch/>
        </p:blipFill>
        <p:spPr>
          <a:xfrm>
            <a:off x="1212851" y="2082119"/>
            <a:ext cx="2825749" cy="3867150"/>
          </a:xfrm>
          <a:prstGeom prst="rect">
            <a:avLst/>
          </a:prstGeom>
          <a:ln w="3175">
            <a:solidFill>
              <a:srgbClr val="DEDEDE">
                <a:alpha val="55000"/>
              </a:srgbClr>
            </a:solidFill>
          </a:ln>
          <a:effectLst/>
        </p:spPr>
      </p:pic>
      <p:pic>
        <p:nvPicPr>
          <p:cNvPr id="13" name="Obrázek 12">
            <a:extLst>
              <a:ext uri="{FF2B5EF4-FFF2-40B4-BE49-F238E27FC236}">
                <a16:creationId xmlns:a16="http://schemas.microsoft.com/office/drawing/2014/main" id="{1884E6C6-B68A-5C64-B1D9-A9924A02A786}"/>
              </a:ext>
            </a:extLst>
          </p:cNvPr>
          <p:cNvPicPr>
            <a:picLocks noChangeAspect="1"/>
          </p:cNvPicPr>
          <p:nvPr/>
        </p:nvPicPr>
        <p:blipFill rotWithShape="1">
          <a:blip r:embed="rId4"/>
          <a:srcRect l="1953" t="2255" r="3397" b="2238"/>
          <a:stretch/>
        </p:blipFill>
        <p:spPr>
          <a:xfrm>
            <a:off x="7144421" y="2082118"/>
            <a:ext cx="2825081" cy="3873501"/>
          </a:xfrm>
          <a:prstGeom prst="rect">
            <a:avLst/>
          </a:prstGeom>
          <a:ln w="3175">
            <a:solidFill>
              <a:srgbClr val="DEDEDE">
                <a:alpha val="55000"/>
              </a:srgbClr>
            </a:solidFill>
          </a:ln>
          <a:effectLst/>
        </p:spPr>
      </p:pic>
      <p:pic>
        <p:nvPicPr>
          <p:cNvPr id="9" name="Obrázek 8">
            <a:extLst>
              <a:ext uri="{FF2B5EF4-FFF2-40B4-BE49-F238E27FC236}">
                <a16:creationId xmlns:a16="http://schemas.microsoft.com/office/drawing/2014/main" id="{C713DC51-1C39-0B64-0192-FC6E0D934961}"/>
              </a:ext>
            </a:extLst>
          </p:cNvPr>
          <p:cNvPicPr>
            <a:picLocks noChangeAspect="1"/>
          </p:cNvPicPr>
          <p:nvPr/>
        </p:nvPicPr>
        <p:blipFill rotWithShape="1">
          <a:blip r:embed="rId5"/>
          <a:srcRect l="3925" t="2925" r="3371" b="11601"/>
          <a:stretch/>
        </p:blipFill>
        <p:spPr>
          <a:xfrm>
            <a:off x="4184651" y="2082118"/>
            <a:ext cx="2832101" cy="3699213"/>
          </a:xfrm>
          <a:prstGeom prst="rect">
            <a:avLst/>
          </a:prstGeom>
          <a:ln w="3175">
            <a:noFill/>
          </a:ln>
          <a:effectLst/>
        </p:spPr>
      </p:pic>
      <p:pic>
        <p:nvPicPr>
          <p:cNvPr id="14" name="Obrázek 13">
            <a:extLst>
              <a:ext uri="{FF2B5EF4-FFF2-40B4-BE49-F238E27FC236}">
                <a16:creationId xmlns:a16="http://schemas.microsoft.com/office/drawing/2014/main" id="{085ECB98-D1BA-26FE-19CE-FD338260C54D}"/>
              </a:ext>
            </a:extLst>
          </p:cNvPr>
          <p:cNvPicPr>
            <a:picLocks noChangeAspect="1"/>
          </p:cNvPicPr>
          <p:nvPr/>
        </p:nvPicPr>
        <p:blipFill rotWithShape="1">
          <a:blip r:embed="rId5"/>
          <a:srcRect l="3717" t="62980" r="3371" b="14576"/>
          <a:stretch/>
        </p:blipFill>
        <p:spPr>
          <a:xfrm>
            <a:off x="4178301" y="4685606"/>
            <a:ext cx="2838451" cy="971377"/>
          </a:xfrm>
          <a:prstGeom prst="rect">
            <a:avLst/>
          </a:prstGeom>
          <a:ln w="3175">
            <a:noFill/>
          </a:ln>
          <a:effectLst/>
        </p:spPr>
      </p:pic>
      <p:pic>
        <p:nvPicPr>
          <p:cNvPr id="16" name="Obrázek 15">
            <a:extLst>
              <a:ext uri="{FF2B5EF4-FFF2-40B4-BE49-F238E27FC236}">
                <a16:creationId xmlns:a16="http://schemas.microsoft.com/office/drawing/2014/main" id="{85C6EB53-AE2A-8B41-298D-ED4231E0398C}"/>
              </a:ext>
            </a:extLst>
          </p:cNvPr>
          <p:cNvPicPr>
            <a:picLocks noChangeAspect="1"/>
          </p:cNvPicPr>
          <p:nvPr/>
        </p:nvPicPr>
        <p:blipFill rotWithShape="1">
          <a:blip r:embed="rId5"/>
          <a:srcRect l="3844" t="88399" r="3453" b="2273"/>
          <a:stretch/>
        </p:blipFill>
        <p:spPr>
          <a:xfrm>
            <a:off x="4178301" y="5551923"/>
            <a:ext cx="2832101" cy="403696"/>
          </a:xfrm>
          <a:prstGeom prst="rect">
            <a:avLst/>
          </a:prstGeom>
          <a:ln w="3175">
            <a:noFill/>
          </a:ln>
          <a:effectLst/>
        </p:spPr>
      </p:pic>
      <p:grpSp>
        <p:nvGrpSpPr>
          <p:cNvPr id="20" name="Skupina 19">
            <a:extLst>
              <a:ext uri="{FF2B5EF4-FFF2-40B4-BE49-F238E27FC236}">
                <a16:creationId xmlns:a16="http://schemas.microsoft.com/office/drawing/2014/main" id="{6ABE6962-7EF2-BD73-E7A6-1AEA19CBA318}"/>
              </a:ext>
            </a:extLst>
          </p:cNvPr>
          <p:cNvGrpSpPr/>
          <p:nvPr/>
        </p:nvGrpSpPr>
        <p:grpSpPr>
          <a:xfrm rot="15456814">
            <a:off x="9509082" y="-527312"/>
            <a:ext cx="3979092" cy="2920305"/>
            <a:chOff x="-187468" y="-392838"/>
            <a:chExt cx="4703352" cy="2932339"/>
          </a:xfrm>
        </p:grpSpPr>
        <p:pic>
          <p:nvPicPr>
            <p:cNvPr id="21" name="Grafický objekt 20">
              <a:extLst>
                <a:ext uri="{FF2B5EF4-FFF2-40B4-BE49-F238E27FC236}">
                  <a16:creationId xmlns:a16="http://schemas.microsoft.com/office/drawing/2014/main" id="{5AE4CD8B-047A-EA66-1400-0FCB3EB1167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rot="4860000">
              <a:off x="-225568" y="-354738"/>
              <a:ext cx="2932339" cy="2856140"/>
            </a:xfrm>
            <a:prstGeom prst="rect">
              <a:avLst/>
            </a:prstGeom>
          </p:spPr>
        </p:pic>
        <p:pic>
          <p:nvPicPr>
            <p:cNvPr id="22" name="Obrázek 21" descr="Obsah obrázku řada/pruh, design&#10;&#10;Popis se vygeneroval automaticky.">
              <a:extLst>
                <a:ext uri="{FF2B5EF4-FFF2-40B4-BE49-F238E27FC236}">
                  <a16:creationId xmlns:a16="http://schemas.microsoft.com/office/drawing/2014/main" id="{201EC8B9-6CBF-BCF0-6356-2DD6F55651DD}"/>
                </a:ext>
              </a:extLst>
            </p:cNvPr>
            <p:cNvPicPr>
              <a:picLocks noChangeAspect="1"/>
            </p:cNvPicPr>
            <p:nvPr/>
          </p:nvPicPr>
          <p:blipFill>
            <a:blip r:embed="rId8"/>
            <a:stretch>
              <a:fillRect/>
            </a:stretch>
          </p:blipFill>
          <p:spPr>
            <a:xfrm rot="9300000">
              <a:off x="2001285" y="120471"/>
              <a:ext cx="2514599" cy="1529704"/>
            </a:xfrm>
            <a:prstGeom prst="rect">
              <a:avLst/>
            </a:prstGeom>
          </p:spPr>
        </p:pic>
      </p:grpSp>
      <p:sp>
        <p:nvSpPr>
          <p:cNvPr id="24" name="Obdélník 23">
            <a:extLst>
              <a:ext uri="{FF2B5EF4-FFF2-40B4-BE49-F238E27FC236}">
                <a16:creationId xmlns:a16="http://schemas.microsoft.com/office/drawing/2014/main" id="{3B58775C-601C-E262-F2CA-9554E652B8BB}"/>
              </a:ext>
            </a:extLst>
          </p:cNvPr>
          <p:cNvSpPr/>
          <p:nvPr/>
        </p:nvSpPr>
        <p:spPr>
          <a:xfrm>
            <a:off x="4191000" y="2075768"/>
            <a:ext cx="2819401" cy="3873501"/>
          </a:xfrm>
          <a:prstGeom prst="rect">
            <a:avLst/>
          </a:prstGeom>
          <a:noFill/>
          <a:ln w="3175">
            <a:solidFill>
              <a:srgbClr val="DEDEDE">
                <a:alpha val="55000"/>
              </a:srgbClr>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cs-CZ"/>
          </a:p>
        </p:txBody>
      </p:sp>
      <p:pic>
        <p:nvPicPr>
          <p:cNvPr id="28" name="Obrázek 27">
            <a:extLst>
              <a:ext uri="{FF2B5EF4-FFF2-40B4-BE49-F238E27FC236}">
                <a16:creationId xmlns:a16="http://schemas.microsoft.com/office/drawing/2014/main" id="{6AD6265D-4701-668F-7BAE-C8FDC78EAAFC}"/>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rot="835155">
            <a:off x="9904196" y="4571935"/>
            <a:ext cx="2441272" cy="2437386"/>
          </a:xfrm>
          <a:prstGeom prst="rect">
            <a:avLst/>
          </a:prstGeom>
        </p:spPr>
      </p:pic>
      <p:pic>
        <p:nvPicPr>
          <p:cNvPr id="29" name="Obrázek 28">
            <a:extLst>
              <a:ext uri="{FF2B5EF4-FFF2-40B4-BE49-F238E27FC236}">
                <a16:creationId xmlns:a16="http://schemas.microsoft.com/office/drawing/2014/main" id="{1BA439A7-DFE4-73BA-3EAA-E9B96CDBFF8A}"/>
              </a:ext>
            </a:extLst>
          </p:cNvPr>
          <p:cNvPicPr>
            <a:picLocks noChangeAspect="1"/>
          </p:cNvPicPr>
          <p:nvPr/>
        </p:nvPicPr>
        <p:blipFill>
          <a:blip r:embed="rId10">
            <a:extLst>
              <a:ext uri="{28A0092B-C50C-407E-A947-70E740481C1C}">
                <a14:useLocalDpi xmlns:a14="http://schemas.microsoft.com/office/drawing/2010/main" val="0"/>
              </a:ext>
            </a:extLst>
          </a:blip>
          <a:srcRect t="1833" b="1833"/>
          <a:stretch/>
        </p:blipFill>
        <p:spPr>
          <a:xfrm>
            <a:off x="10334063" y="5168382"/>
            <a:ext cx="1588672" cy="1530416"/>
          </a:xfrm>
          <a:prstGeom prst="rect">
            <a:avLst/>
          </a:prstGeom>
        </p:spPr>
      </p:pic>
      <p:sp>
        <p:nvSpPr>
          <p:cNvPr id="3" name="TextovéPole 2">
            <a:extLst>
              <a:ext uri="{FF2B5EF4-FFF2-40B4-BE49-F238E27FC236}">
                <a16:creationId xmlns:a16="http://schemas.microsoft.com/office/drawing/2014/main" id="{C1F2E643-3C30-3E11-C2A8-FCD3C08EFBF8}"/>
              </a:ext>
            </a:extLst>
          </p:cNvPr>
          <p:cNvSpPr txBox="1"/>
          <p:nvPr/>
        </p:nvSpPr>
        <p:spPr>
          <a:xfrm>
            <a:off x="1076734" y="794113"/>
            <a:ext cx="6603391" cy="784830"/>
          </a:xfrm>
          <a:prstGeom prst="rect">
            <a:avLst/>
          </a:prstGeom>
          <a:noFill/>
        </p:spPr>
        <p:txBody>
          <a:bodyPr wrap="square" rtlCol="0">
            <a:spAutoFit/>
          </a:bodyPr>
          <a:lstStyle/>
          <a:p>
            <a:r>
              <a:rPr lang="cs-CZ" sz="4500" b="1">
                <a:solidFill>
                  <a:srgbClr val="E22F27"/>
                </a:solidFill>
                <a:latin typeface="Tabac Sans"/>
              </a:rPr>
              <a:t>Study in Czechia</a:t>
            </a:r>
          </a:p>
        </p:txBody>
      </p:sp>
      <p:sp>
        <p:nvSpPr>
          <p:cNvPr id="5" name="TextovéPole 4">
            <a:extLst>
              <a:ext uri="{FF2B5EF4-FFF2-40B4-BE49-F238E27FC236}">
                <a16:creationId xmlns:a16="http://schemas.microsoft.com/office/drawing/2014/main" id="{F51C614A-210E-523B-BBE7-AB9EAE83166D}"/>
              </a:ext>
            </a:extLst>
          </p:cNvPr>
          <p:cNvSpPr txBox="1"/>
          <p:nvPr/>
        </p:nvSpPr>
        <p:spPr>
          <a:xfrm>
            <a:off x="1090692" y="1476934"/>
            <a:ext cx="4638267" cy="461665"/>
          </a:xfrm>
          <a:prstGeom prst="rect">
            <a:avLst/>
          </a:prstGeom>
          <a:noFill/>
        </p:spPr>
        <p:txBody>
          <a:bodyPr wrap="square" lIns="91440" tIns="45720" rIns="91440" bIns="45720" rtlCol="0" anchor="t">
            <a:spAutoFit/>
          </a:bodyPr>
          <a:lstStyle/>
          <a:p>
            <a:r>
              <a:rPr lang="cs-CZ" sz="2400">
                <a:solidFill>
                  <a:srgbClr val="436AB3"/>
                </a:solidFill>
                <a:latin typeface="Tabac Sans Light"/>
                <a:ea typeface="Tabac Sans Light"/>
                <a:cs typeface="Tabac Sans Light"/>
              </a:rPr>
              <a:t>PUBLIKACE</a:t>
            </a:r>
          </a:p>
        </p:txBody>
      </p:sp>
    </p:spTree>
    <p:extLst>
      <p:ext uri="{BB962C8B-B14F-4D97-AF65-F5344CB8AC3E}">
        <p14:creationId xmlns:p14="http://schemas.microsoft.com/office/powerpoint/2010/main" val="133766927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Skupina 19">
            <a:extLst>
              <a:ext uri="{FF2B5EF4-FFF2-40B4-BE49-F238E27FC236}">
                <a16:creationId xmlns:a16="http://schemas.microsoft.com/office/drawing/2014/main" id="{6ABE6962-7EF2-BD73-E7A6-1AEA19CBA318}"/>
              </a:ext>
            </a:extLst>
          </p:cNvPr>
          <p:cNvGrpSpPr/>
          <p:nvPr/>
        </p:nvGrpSpPr>
        <p:grpSpPr>
          <a:xfrm rot="5400000">
            <a:off x="9116612" y="1912206"/>
            <a:ext cx="3997306" cy="2920305"/>
            <a:chOff x="-187468" y="-392838"/>
            <a:chExt cx="4724881" cy="2932339"/>
          </a:xfrm>
        </p:grpSpPr>
        <p:pic>
          <p:nvPicPr>
            <p:cNvPr id="21" name="Grafický objekt 20">
              <a:extLst>
                <a:ext uri="{FF2B5EF4-FFF2-40B4-BE49-F238E27FC236}">
                  <a16:creationId xmlns:a16="http://schemas.microsoft.com/office/drawing/2014/main" id="{5AE4CD8B-047A-EA66-1400-0FCB3EB1167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4860000">
              <a:off x="-225568" y="-354738"/>
              <a:ext cx="2932339" cy="2856140"/>
            </a:xfrm>
            <a:prstGeom prst="rect">
              <a:avLst/>
            </a:prstGeom>
          </p:spPr>
        </p:pic>
        <p:pic>
          <p:nvPicPr>
            <p:cNvPr id="22" name="Obrázek 21" descr="Obsah obrázku řada/pruh, design&#10;&#10;Popis se vygeneroval automaticky.">
              <a:extLst>
                <a:ext uri="{FF2B5EF4-FFF2-40B4-BE49-F238E27FC236}">
                  <a16:creationId xmlns:a16="http://schemas.microsoft.com/office/drawing/2014/main" id="{201EC8B9-6CBF-BCF0-6356-2DD6F55651DD}"/>
                </a:ext>
              </a:extLst>
            </p:cNvPr>
            <p:cNvPicPr>
              <a:picLocks noChangeAspect="1"/>
            </p:cNvPicPr>
            <p:nvPr/>
          </p:nvPicPr>
          <p:blipFill>
            <a:blip r:embed="rId5"/>
            <a:stretch>
              <a:fillRect/>
            </a:stretch>
          </p:blipFill>
          <p:spPr>
            <a:xfrm rot="9300000">
              <a:off x="2022814" y="-135009"/>
              <a:ext cx="2514599" cy="1529704"/>
            </a:xfrm>
            <a:prstGeom prst="rect">
              <a:avLst/>
            </a:prstGeom>
          </p:spPr>
        </p:pic>
      </p:grpSp>
      <p:pic>
        <p:nvPicPr>
          <p:cNvPr id="58" name="Obrázek 57">
            <a:extLst>
              <a:ext uri="{FF2B5EF4-FFF2-40B4-BE49-F238E27FC236}">
                <a16:creationId xmlns:a16="http://schemas.microsoft.com/office/drawing/2014/main" id="{642F18F0-6E27-E823-974E-611440B5A801}"/>
              </a:ext>
            </a:extLst>
          </p:cNvPr>
          <p:cNvPicPr>
            <a:picLocks noChangeAspect="1"/>
          </p:cNvPicPr>
          <p:nvPr/>
        </p:nvPicPr>
        <p:blipFill>
          <a:blip r:embed="rId6"/>
          <a:stretch>
            <a:fillRect/>
          </a:stretch>
        </p:blipFill>
        <p:spPr>
          <a:xfrm>
            <a:off x="1375890" y="1847851"/>
            <a:ext cx="3087783" cy="4273230"/>
          </a:xfrm>
          <a:prstGeom prst="rect">
            <a:avLst/>
          </a:prstGeom>
          <a:ln w="3175">
            <a:solidFill>
              <a:srgbClr val="DEDEDE">
                <a:alpha val="55000"/>
              </a:srgbClr>
            </a:solidFill>
          </a:ln>
          <a:effectLst/>
        </p:spPr>
      </p:pic>
      <p:pic>
        <p:nvPicPr>
          <p:cNvPr id="65" name="Obrázek 64">
            <a:extLst>
              <a:ext uri="{FF2B5EF4-FFF2-40B4-BE49-F238E27FC236}">
                <a16:creationId xmlns:a16="http://schemas.microsoft.com/office/drawing/2014/main" id="{525397B5-96D8-62CD-679F-9724BF0FBB10}"/>
              </a:ext>
            </a:extLst>
          </p:cNvPr>
          <p:cNvPicPr>
            <a:picLocks noChangeAspect="1"/>
          </p:cNvPicPr>
          <p:nvPr/>
        </p:nvPicPr>
        <p:blipFill>
          <a:blip r:embed="rId7"/>
          <a:stretch>
            <a:fillRect/>
          </a:stretch>
        </p:blipFill>
        <p:spPr>
          <a:xfrm>
            <a:off x="4762414" y="1847851"/>
            <a:ext cx="3087783" cy="4273230"/>
          </a:xfrm>
          <a:prstGeom prst="rect">
            <a:avLst/>
          </a:prstGeom>
          <a:ln w="3175">
            <a:solidFill>
              <a:srgbClr val="DEDEDE">
                <a:alpha val="55000"/>
              </a:srgbClr>
            </a:solidFill>
          </a:ln>
          <a:effectLst/>
        </p:spPr>
      </p:pic>
      <p:sp>
        <p:nvSpPr>
          <p:cNvPr id="2" name="TextovéPole 1">
            <a:extLst>
              <a:ext uri="{FF2B5EF4-FFF2-40B4-BE49-F238E27FC236}">
                <a16:creationId xmlns:a16="http://schemas.microsoft.com/office/drawing/2014/main" id="{6B7C856D-846A-1780-3A08-50CE71F5A120}"/>
              </a:ext>
            </a:extLst>
          </p:cNvPr>
          <p:cNvSpPr txBox="1"/>
          <p:nvPr/>
        </p:nvSpPr>
        <p:spPr>
          <a:xfrm>
            <a:off x="1081087" y="1247775"/>
            <a:ext cx="463629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cs-CZ" sz="2400">
                <a:solidFill>
                  <a:srgbClr val="436AB3"/>
                </a:solidFill>
                <a:latin typeface="Tabac Sans Light"/>
              </a:rPr>
              <a:t>KLÍČOVÉ POZNATKY A ČÍSLA</a:t>
            </a:r>
            <a:endParaRPr lang="cs-CZ"/>
          </a:p>
        </p:txBody>
      </p:sp>
      <p:sp>
        <p:nvSpPr>
          <p:cNvPr id="3" name="TextovéPole 2">
            <a:extLst>
              <a:ext uri="{FF2B5EF4-FFF2-40B4-BE49-F238E27FC236}">
                <a16:creationId xmlns:a16="http://schemas.microsoft.com/office/drawing/2014/main" id="{59D5F44C-9AA9-E8AB-AC84-E92544574021}"/>
              </a:ext>
            </a:extLst>
          </p:cNvPr>
          <p:cNvSpPr txBox="1"/>
          <p:nvPr/>
        </p:nvSpPr>
        <p:spPr>
          <a:xfrm>
            <a:off x="1081087" y="581025"/>
            <a:ext cx="7815263" cy="7848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cs-CZ" sz="4500" b="1">
                <a:solidFill>
                  <a:srgbClr val="E22F27"/>
                </a:solidFill>
                <a:latin typeface="Tabac Sans"/>
              </a:rPr>
              <a:t>Study in Czechia</a:t>
            </a:r>
            <a:r>
              <a:rPr lang="cs-CZ" sz="4500">
                <a:latin typeface="Tabac Sans"/>
                <a:ea typeface="Tabac Sans"/>
                <a:cs typeface="Tabac Sans"/>
              </a:rPr>
              <a:t>​</a:t>
            </a:r>
            <a:endParaRPr lang="cs-CZ"/>
          </a:p>
        </p:txBody>
      </p:sp>
      <p:pic>
        <p:nvPicPr>
          <p:cNvPr id="5" name="Obrázek 27">
            <a:extLst>
              <a:ext uri="{FF2B5EF4-FFF2-40B4-BE49-F238E27FC236}">
                <a16:creationId xmlns:a16="http://schemas.microsoft.com/office/drawing/2014/main" id="{AFFD6CAF-ECC4-E9EB-89A2-2790CF7C149A}"/>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rot="835155">
            <a:off x="9904196" y="4571935"/>
            <a:ext cx="2441272" cy="2437386"/>
          </a:xfrm>
          <a:prstGeom prst="rect">
            <a:avLst/>
          </a:prstGeom>
        </p:spPr>
      </p:pic>
      <p:pic>
        <p:nvPicPr>
          <p:cNvPr id="7" name="Obrázek 28">
            <a:extLst>
              <a:ext uri="{FF2B5EF4-FFF2-40B4-BE49-F238E27FC236}">
                <a16:creationId xmlns:a16="http://schemas.microsoft.com/office/drawing/2014/main" id="{FBB493F7-AA08-C2AA-5A6F-1EA082A14954}"/>
              </a:ext>
            </a:extLst>
          </p:cNvPr>
          <p:cNvPicPr>
            <a:picLocks noChangeAspect="1"/>
          </p:cNvPicPr>
          <p:nvPr/>
        </p:nvPicPr>
        <p:blipFill>
          <a:blip r:embed="rId9">
            <a:extLst>
              <a:ext uri="{28A0092B-C50C-407E-A947-70E740481C1C}">
                <a14:useLocalDpi xmlns:a14="http://schemas.microsoft.com/office/drawing/2010/main" val="0"/>
              </a:ext>
            </a:extLst>
          </a:blip>
          <a:srcRect t="1833" b="1833"/>
          <a:stretch/>
        </p:blipFill>
        <p:spPr>
          <a:xfrm>
            <a:off x="10334063" y="5168382"/>
            <a:ext cx="1588672" cy="1530416"/>
          </a:xfrm>
          <a:prstGeom prst="rect">
            <a:avLst/>
          </a:prstGeom>
        </p:spPr>
      </p:pic>
    </p:spTree>
    <p:extLst>
      <p:ext uri="{BB962C8B-B14F-4D97-AF65-F5344CB8AC3E}">
        <p14:creationId xmlns:p14="http://schemas.microsoft.com/office/powerpoint/2010/main" val="16214520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Obrázek 29" descr="Obsah obrázku řada/pruh, design&#10;&#10;Popis se vygeneroval automaticky.">
            <a:extLst>
              <a:ext uri="{FF2B5EF4-FFF2-40B4-BE49-F238E27FC236}">
                <a16:creationId xmlns:a16="http://schemas.microsoft.com/office/drawing/2014/main" id="{EB8C8251-4B4B-C4B6-32B9-2830D113440F}"/>
              </a:ext>
            </a:extLst>
          </p:cNvPr>
          <p:cNvPicPr>
            <a:picLocks noChangeAspect="1"/>
          </p:cNvPicPr>
          <p:nvPr/>
        </p:nvPicPr>
        <p:blipFill>
          <a:blip r:embed="rId3"/>
          <a:stretch>
            <a:fillRect/>
          </a:stretch>
        </p:blipFill>
        <p:spPr>
          <a:xfrm rot="16902691">
            <a:off x="10425743" y="2911636"/>
            <a:ext cx="2467897" cy="1767271"/>
          </a:xfrm>
          <a:prstGeom prst="rect">
            <a:avLst/>
          </a:prstGeom>
        </p:spPr>
      </p:pic>
      <p:pic>
        <p:nvPicPr>
          <p:cNvPr id="2" name="Obrázek 1">
            <a:extLst>
              <a:ext uri="{FF2B5EF4-FFF2-40B4-BE49-F238E27FC236}">
                <a16:creationId xmlns:a16="http://schemas.microsoft.com/office/drawing/2014/main" id="{EF20B71F-BF81-0D96-53E6-FF28C1B1570D}"/>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18583"/>
          <a:stretch/>
        </p:blipFill>
        <p:spPr>
          <a:xfrm>
            <a:off x="1" y="0"/>
            <a:ext cx="9925396" cy="6858000"/>
          </a:xfrm>
          <a:prstGeom prst="rect">
            <a:avLst/>
          </a:prstGeom>
        </p:spPr>
      </p:pic>
      <p:pic>
        <p:nvPicPr>
          <p:cNvPr id="6" name="Obrázek 5">
            <a:extLst>
              <a:ext uri="{FF2B5EF4-FFF2-40B4-BE49-F238E27FC236}">
                <a16:creationId xmlns:a16="http://schemas.microsoft.com/office/drawing/2014/main" id="{8E59E015-C701-DF27-177D-02E8B2631A0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714830" y="876147"/>
            <a:ext cx="1260000" cy="1260000"/>
          </a:xfrm>
          <a:prstGeom prst="rect">
            <a:avLst/>
          </a:prstGeom>
        </p:spPr>
      </p:pic>
      <p:pic>
        <p:nvPicPr>
          <p:cNvPr id="9" name="Obrázek 8">
            <a:extLst>
              <a:ext uri="{FF2B5EF4-FFF2-40B4-BE49-F238E27FC236}">
                <a16:creationId xmlns:a16="http://schemas.microsoft.com/office/drawing/2014/main" id="{A6FA2FBA-8B5C-30AD-B0B3-5985CD0A24CA}"/>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4398592" y="5019298"/>
            <a:ext cx="3394815" cy="514956"/>
          </a:xfrm>
          <a:prstGeom prst="rect">
            <a:avLst/>
          </a:prstGeom>
        </p:spPr>
      </p:pic>
      <p:sp>
        <p:nvSpPr>
          <p:cNvPr id="10" name="Obdélník 9">
            <a:extLst>
              <a:ext uri="{FF2B5EF4-FFF2-40B4-BE49-F238E27FC236}">
                <a16:creationId xmlns:a16="http://schemas.microsoft.com/office/drawing/2014/main" id="{C526BAF2-47C8-207F-98CF-0803AC62B8EF}"/>
              </a:ext>
            </a:extLst>
          </p:cNvPr>
          <p:cNvSpPr/>
          <p:nvPr/>
        </p:nvSpPr>
        <p:spPr>
          <a:xfrm>
            <a:off x="3065754" y="1608968"/>
            <a:ext cx="7193967" cy="784830"/>
          </a:xfrm>
          <a:prstGeom prst="rect">
            <a:avLst/>
          </a:prstGeom>
        </p:spPr>
        <p:txBody>
          <a:bodyPr wrap="square">
            <a:spAutoFit/>
          </a:bodyPr>
          <a:lstStyle/>
          <a:p>
            <a:r>
              <a:rPr lang="cs-CZ" sz="4500" b="1">
                <a:solidFill>
                  <a:srgbClr val="426BB2"/>
                </a:solidFill>
                <a:latin typeface="Tabac Sans" panose="02000000000000000000" pitchFamily="2" charset="-18"/>
                <a:ea typeface="Tabac Sans" panose="02000000000000000000" pitchFamily="2" charset="-18"/>
                <a:cs typeface="Tabac Sans" panose="02000000000000000000" pitchFamily="2" charset="-18"/>
              </a:rPr>
              <a:t>Zůstaňme v kontaktu</a:t>
            </a:r>
            <a:endParaRPr lang="en-GB" sz="4500" b="1">
              <a:solidFill>
                <a:srgbClr val="426BB2"/>
              </a:solidFill>
              <a:latin typeface="Tabac Sans" panose="02000000000000000000" pitchFamily="2" charset="-18"/>
              <a:ea typeface="Tabac Sans" panose="02000000000000000000" pitchFamily="2" charset="-18"/>
              <a:cs typeface="Tabac Sans" panose="02000000000000000000" pitchFamily="2" charset="-18"/>
            </a:endParaRPr>
          </a:p>
        </p:txBody>
      </p:sp>
      <p:pic>
        <p:nvPicPr>
          <p:cNvPr id="12" name="Obrázek 11" descr="Obsah obrázku černá, tma&#10;&#10;Popis byl vytvořen automaticky">
            <a:extLst>
              <a:ext uri="{FF2B5EF4-FFF2-40B4-BE49-F238E27FC236}">
                <a16:creationId xmlns:a16="http://schemas.microsoft.com/office/drawing/2014/main" id="{A7E35947-0664-7A34-CF17-70E7390D2D4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398592" y="3209416"/>
            <a:ext cx="216000" cy="216000"/>
          </a:xfrm>
          <a:prstGeom prst="rect">
            <a:avLst/>
          </a:prstGeom>
        </p:spPr>
      </p:pic>
      <p:sp>
        <p:nvSpPr>
          <p:cNvPr id="13" name="TextovéPole 12">
            <a:extLst>
              <a:ext uri="{FF2B5EF4-FFF2-40B4-BE49-F238E27FC236}">
                <a16:creationId xmlns:a16="http://schemas.microsoft.com/office/drawing/2014/main" id="{8339A9F0-7E4E-6449-0C1F-CECF41D4E0B0}"/>
              </a:ext>
            </a:extLst>
          </p:cNvPr>
          <p:cNvSpPr txBox="1"/>
          <p:nvPr/>
        </p:nvSpPr>
        <p:spPr>
          <a:xfrm>
            <a:off x="4621109" y="3163527"/>
            <a:ext cx="2150937" cy="307777"/>
          </a:xfrm>
          <a:prstGeom prst="rect">
            <a:avLst/>
          </a:prstGeom>
          <a:noFill/>
        </p:spPr>
        <p:txBody>
          <a:bodyPr wrap="square" rtlCol="0">
            <a:spAutoFit/>
          </a:bodyPr>
          <a:lstStyle/>
          <a:p>
            <a:r>
              <a:rPr lang="cs-CZ" sz="1400">
                <a:solidFill>
                  <a:srgbClr val="436AB3"/>
                </a:solidFill>
                <a:latin typeface="Tabac Sans" panose="02000000000000000000"/>
                <a:hlinkClick r:id="rId8">
                  <a:extLst>
                    <a:ext uri="{A12FA001-AC4F-418D-AE19-62706E023703}">
                      <ahyp:hlinkClr xmlns:ahyp="http://schemas.microsoft.com/office/drawing/2018/hyperlinkcolor" val="tx"/>
                    </a:ext>
                  </a:extLst>
                </a:hlinkClick>
              </a:rPr>
              <a:t>Study in </a:t>
            </a:r>
            <a:r>
              <a:rPr lang="cs-CZ" sz="1400" err="1">
                <a:solidFill>
                  <a:srgbClr val="436AB3"/>
                </a:solidFill>
                <a:latin typeface="Tabac Sans" panose="02000000000000000000"/>
                <a:hlinkClick r:id="rId8">
                  <a:extLst>
                    <a:ext uri="{A12FA001-AC4F-418D-AE19-62706E023703}">
                      <ahyp:hlinkClr xmlns:ahyp="http://schemas.microsoft.com/office/drawing/2018/hyperlinkcolor" val="tx"/>
                    </a:ext>
                  </a:extLst>
                </a:hlinkClick>
              </a:rPr>
              <a:t>Czechia</a:t>
            </a:r>
            <a:endParaRPr lang="en-GB" sz="1400">
              <a:solidFill>
                <a:srgbClr val="436AB3"/>
              </a:solidFill>
            </a:endParaRPr>
          </a:p>
        </p:txBody>
      </p:sp>
      <p:pic>
        <p:nvPicPr>
          <p:cNvPr id="14" name="Obrázek 13">
            <a:extLst>
              <a:ext uri="{FF2B5EF4-FFF2-40B4-BE49-F238E27FC236}">
                <a16:creationId xmlns:a16="http://schemas.microsoft.com/office/drawing/2014/main" id="{568C8CAA-C83D-EBCD-CFF8-2673CA868A02}"/>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a:off x="4398592" y="3595963"/>
            <a:ext cx="216000" cy="216000"/>
          </a:xfrm>
          <a:prstGeom prst="rect">
            <a:avLst/>
          </a:prstGeom>
        </p:spPr>
      </p:pic>
      <p:sp>
        <p:nvSpPr>
          <p:cNvPr id="15" name="TextovéPole 14">
            <a:extLst>
              <a:ext uri="{FF2B5EF4-FFF2-40B4-BE49-F238E27FC236}">
                <a16:creationId xmlns:a16="http://schemas.microsoft.com/office/drawing/2014/main" id="{5741BDBB-B53D-2868-B315-7FD8D266CC8E}"/>
              </a:ext>
            </a:extLst>
          </p:cNvPr>
          <p:cNvSpPr txBox="1"/>
          <p:nvPr/>
        </p:nvSpPr>
        <p:spPr>
          <a:xfrm>
            <a:off x="4610688" y="3550074"/>
            <a:ext cx="1484702" cy="307777"/>
          </a:xfrm>
          <a:prstGeom prst="rect">
            <a:avLst/>
          </a:prstGeom>
          <a:noFill/>
        </p:spPr>
        <p:txBody>
          <a:bodyPr wrap="square" rtlCol="0">
            <a:spAutoFit/>
          </a:bodyPr>
          <a:lstStyle>
            <a:defPPr>
              <a:defRPr lang="cs-CZ"/>
            </a:defPPr>
            <a:lvl1pPr>
              <a:defRPr sz="1400">
                <a:solidFill>
                  <a:srgbClr val="436AB3"/>
                </a:solidFill>
                <a:latin typeface="Tabac Sans" panose="02000000000000000000"/>
              </a:defRPr>
            </a:lvl1pPr>
          </a:lstStyle>
          <a:p>
            <a:r>
              <a:rPr lang="cs-CZ">
                <a:hlinkClick r:id="rId10">
                  <a:extLst>
                    <a:ext uri="{A12FA001-AC4F-418D-AE19-62706E023703}">
                      <ahyp:hlinkClr xmlns:ahyp="http://schemas.microsoft.com/office/drawing/2018/hyperlinkcolor" val="tx"/>
                    </a:ext>
                  </a:extLst>
                </a:hlinkClick>
              </a:rPr>
              <a:t>Study in </a:t>
            </a:r>
            <a:r>
              <a:rPr lang="cs-CZ" err="1">
                <a:hlinkClick r:id="rId10">
                  <a:extLst>
                    <a:ext uri="{A12FA001-AC4F-418D-AE19-62706E023703}">
                      <ahyp:hlinkClr xmlns:ahyp="http://schemas.microsoft.com/office/drawing/2018/hyperlinkcolor" val="tx"/>
                    </a:ext>
                  </a:extLst>
                </a:hlinkClick>
              </a:rPr>
              <a:t>Czechia</a:t>
            </a:r>
            <a:endParaRPr lang="en-GB"/>
          </a:p>
        </p:txBody>
      </p:sp>
      <p:pic>
        <p:nvPicPr>
          <p:cNvPr id="16" name="Obrázek 15">
            <a:extLst>
              <a:ext uri="{FF2B5EF4-FFF2-40B4-BE49-F238E27FC236}">
                <a16:creationId xmlns:a16="http://schemas.microsoft.com/office/drawing/2014/main" id="{098F3AEA-7BB4-DB49-E34E-47A133DB9D32}"/>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4398592" y="3982509"/>
            <a:ext cx="216000" cy="216000"/>
          </a:xfrm>
          <a:prstGeom prst="rect">
            <a:avLst/>
          </a:prstGeom>
        </p:spPr>
      </p:pic>
      <p:sp>
        <p:nvSpPr>
          <p:cNvPr id="17" name="TextovéPole 16">
            <a:extLst>
              <a:ext uri="{FF2B5EF4-FFF2-40B4-BE49-F238E27FC236}">
                <a16:creationId xmlns:a16="http://schemas.microsoft.com/office/drawing/2014/main" id="{F850BEE6-F8E4-85CF-BBF3-B7DEC57C17FC}"/>
              </a:ext>
            </a:extLst>
          </p:cNvPr>
          <p:cNvSpPr txBox="1"/>
          <p:nvPr/>
        </p:nvSpPr>
        <p:spPr>
          <a:xfrm>
            <a:off x="4621109" y="3936706"/>
            <a:ext cx="1484702" cy="307777"/>
          </a:xfrm>
          <a:prstGeom prst="rect">
            <a:avLst/>
          </a:prstGeom>
          <a:noFill/>
        </p:spPr>
        <p:txBody>
          <a:bodyPr wrap="square" rtlCol="0">
            <a:spAutoFit/>
          </a:bodyPr>
          <a:lstStyle>
            <a:defPPr>
              <a:defRPr lang="cs-CZ"/>
            </a:defPPr>
            <a:lvl1pPr>
              <a:defRPr sz="1400">
                <a:solidFill>
                  <a:srgbClr val="436AB3"/>
                </a:solidFill>
                <a:latin typeface="Tabac Sans" panose="02000000000000000000"/>
              </a:defRPr>
            </a:lvl1pPr>
          </a:lstStyle>
          <a:p>
            <a:r>
              <a:rPr lang="cs-CZ">
                <a:hlinkClick r:id="rId12">
                  <a:extLst>
                    <a:ext uri="{A12FA001-AC4F-418D-AE19-62706E023703}">
                      <ahyp:hlinkClr xmlns:ahyp="http://schemas.microsoft.com/office/drawing/2018/hyperlinkcolor" val="tx"/>
                    </a:ext>
                  </a:extLst>
                </a:hlinkClick>
              </a:rPr>
              <a:t>Study in </a:t>
            </a:r>
            <a:r>
              <a:rPr lang="cs-CZ" err="1">
                <a:hlinkClick r:id="rId12">
                  <a:extLst>
                    <a:ext uri="{A12FA001-AC4F-418D-AE19-62706E023703}">
                      <ahyp:hlinkClr xmlns:ahyp="http://schemas.microsoft.com/office/drawing/2018/hyperlinkcolor" val="tx"/>
                    </a:ext>
                  </a:extLst>
                </a:hlinkClick>
              </a:rPr>
              <a:t>Czechia</a:t>
            </a:r>
            <a:endParaRPr lang="en-GB"/>
          </a:p>
        </p:txBody>
      </p:sp>
      <p:pic>
        <p:nvPicPr>
          <p:cNvPr id="18" name="Obrázek 17">
            <a:extLst>
              <a:ext uri="{FF2B5EF4-FFF2-40B4-BE49-F238E27FC236}">
                <a16:creationId xmlns:a16="http://schemas.microsoft.com/office/drawing/2014/main" id="{C74F1CBD-BDED-4D1B-2746-447CAD838AFD}"/>
              </a:ext>
            </a:extLst>
          </p:cNvPr>
          <p:cNvPicPr>
            <a:picLocks noChangeAspect="1"/>
          </p:cNvPicPr>
          <p:nvPr/>
        </p:nvPicPr>
        <p:blipFill>
          <a:blip r:embed="rId13">
            <a:extLst>
              <a:ext uri="{28A0092B-C50C-407E-A947-70E740481C1C}">
                <a14:useLocalDpi xmlns:a14="http://schemas.microsoft.com/office/drawing/2010/main" val="0"/>
              </a:ext>
            </a:extLst>
          </a:blip>
          <a:srcRect/>
          <a:stretch/>
        </p:blipFill>
        <p:spPr>
          <a:xfrm>
            <a:off x="4398592" y="2825640"/>
            <a:ext cx="216000" cy="216000"/>
          </a:xfrm>
          <a:prstGeom prst="rect">
            <a:avLst/>
          </a:prstGeom>
        </p:spPr>
      </p:pic>
      <p:sp>
        <p:nvSpPr>
          <p:cNvPr id="20" name="TextovéPole 19">
            <a:extLst>
              <a:ext uri="{FF2B5EF4-FFF2-40B4-BE49-F238E27FC236}">
                <a16:creationId xmlns:a16="http://schemas.microsoft.com/office/drawing/2014/main" id="{95641172-7AB3-4E61-F2AE-3D6F6F2DAD9C}"/>
              </a:ext>
            </a:extLst>
          </p:cNvPr>
          <p:cNvSpPr txBox="1"/>
          <p:nvPr/>
        </p:nvSpPr>
        <p:spPr>
          <a:xfrm>
            <a:off x="4621109" y="2779751"/>
            <a:ext cx="1541566" cy="307777"/>
          </a:xfrm>
          <a:prstGeom prst="rect">
            <a:avLst/>
          </a:prstGeom>
          <a:noFill/>
        </p:spPr>
        <p:txBody>
          <a:bodyPr wrap="square" rtlCol="0">
            <a:spAutoFit/>
          </a:bodyPr>
          <a:lstStyle/>
          <a:p>
            <a:r>
              <a:rPr lang="cs-CZ" sz="1400">
                <a:latin typeface="Tabac Sans" panose="02000000000000000000"/>
              </a:rPr>
              <a:t>info@studyin.cz</a:t>
            </a:r>
            <a:endParaRPr lang="en-GB" sz="1400"/>
          </a:p>
        </p:txBody>
      </p:sp>
      <p:pic>
        <p:nvPicPr>
          <p:cNvPr id="21" name="Obrázek 20" descr="Obsah obrázku černá, tma&#10;&#10;Popis byl vytvořen automaticky">
            <a:extLst>
              <a:ext uri="{FF2B5EF4-FFF2-40B4-BE49-F238E27FC236}">
                <a16:creationId xmlns:a16="http://schemas.microsoft.com/office/drawing/2014/main" id="{17BB7856-EBC3-BAE9-9AB1-47C4F83EB93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307486" y="3209416"/>
            <a:ext cx="216000" cy="216000"/>
          </a:xfrm>
          <a:prstGeom prst="rect">
            <a:avLst/>
          </a:prstGeom>
        </p:spPr>
      </p:pic>
      <p:pic>
        <p:nvPicPr>
          <p:cNvPr id="23" name="Obrázek 22">
            <a:extLst>
              <a:ext uri="{FF2B5EF4-FFF2-40B4-BE49-F238E27FC236}">
                <a16:creationId xmlns:a16="http://schemas.microsoft.com/office/drawing/2014/main" id="{E4B3E001-530F-9E77-3019-D62EFCCC3748}"/>
              </a:ext>
            </a:extLst>
          </p:cNvPr>
          <p:cNvPicPr>
            <a:picLocks noChangeAspect="1"/>
          </p:cNvPicPr>
          <p:nvPr/>
        </p:nvPicPr>
        <p:blipFill>
          <a:blip r:embed="rId14">
            <a:extLst>
              <a:ext uri="{28A0092B-C50C-407E-A947-70E740481C1C}">
                <a14:useLocalDpi xmlns:a14="http://schemas.microsoft.com/office/drawing/2010/main" val="0"/>
              </a:ext>
            </a:extLst>
          </a:blip>
          <a:srcRect/>
          <a:stretch/>
        </p:blipFill>
        <p:spPr>
          <a:xfrm>
            <a:off x="6307486" y="3595963"/>
            <a:ext cx="216000" cy="216000"/>
          </a:xfrm>
          <a:prstGeom prst="rect">
            <a:avLst/>
          </a:prstGeom>
        </p:spPr>
      </p:pic>
      <p:pic>
        <p:nvPicPr>
          <p:cNvPr id="25" name="Obrázek 24">
            <a:extLst>
              <a:ext uri="{FF2B5EF4-FFF2-40B4-BE49-F238E27FC236}">
                <a16:creationId xmlns:a16="http://schemas.microsoft.com/office/drawing/2014/main" id="{F2340869-BE88-62A6-9243-53E8DC8DF53B}"/>
              </a:ext>
            </a:extLst>
          </p:cNvPr>
          <p:cNvPicPr>
            <a:picLocks noChangeAspect="1"/>
          </p:cNvPicPr>
          <p:nvPr/>
        </p:nvPicPr>
        <p:blipFill>
          <a:blip r:embed="rId13">
            <a:extLst>
              <a:ext uri="{28A0092B-C50C-407E-A947-70E740481C1C}">
                <a14:useLocalDpi xmlns:a14="http://schemas.microsoft.com/office/drawing/2010/main" val="0"/>
              </a:ext>
            </a:extLst>
          </a:blip>
          <a:srcRect/>
          <a:stretch/>
        </p:blipFill>
        <p:spPr>
          <a:xfrm>
            <a:off x="6307486" y="2825640"/>
            <a:ext cx="216000" cy="216000"/>
          </a:xfrm>
          <a:prstGeom prst="rect">
            <a:avLst/>
          </a:prstGeom>
        </p:spPr>
      </p:pic>
      <p:sp>
        <p:nvSpPr>
          <p:cNvPr id="26" name="TextovéPole 25">
            <a:extLst>
              <a:ext uri="{FF2B5EF4-FFF2-40B4-BE49-F238E27FC236}">
                <a16:creationId xmlns:a16="http://schemas.microsoft.com/office/drawing/2014/main" id="{3774E944-703D-956F-DDCA-7CB2DCCD62E9}"/>
              </a:ext>
            </a:extLst>
          </p:cNvPr>
          <p:cNvSpPr txBox="1"/>
          <p:nvPr/>
        </p:nvSpPr>
        <p:spPr>
          <a:xfrm>
            <a:off x="6530002" y="2779751"/>
            <a:ext cx="1902377" cy="307777"/>
          </a:xfrm>
          <a:prstGeom prst="rect">
            <a:avLst/>
          </a:prstGeom>
          <a:noFill/>
        </p:spPr>
        <p:txBody>
          <a:bodyPr wrap="square" rtlCol="0">
            <a:spAutoFit/>
          </a:bodyPr>
          <a:lstStyle/>
          <a:p>
            <a:r>
              <a:rPr lang="cs-CZ" sz="1400">
                <a:latin typeface="Tabac Sans" panose="02000000000000000000"/>
              </a:rPr>
              <a:t>alumni@studyin.cz</a:t>
            </a:r>
            <a:endParaRPr lang="en-GB" sz="1400"/>
          </a:p>
        </p:txBody>
      </p:sp>
      <p:sp>
        <p:nvSpPr>
          <p:cNvPr id="27" name="TextovéPole 26">
            <a:extLst>
              <a:ext uri="{FF2B5EF4-FFF2-40B4-BE49-F238E27FC236}">
                <a16:creationId xmlns:a16="http://schemas.microsoft.com/office/drawing/2014/main" id="{4B978175-A0D9-76F7-AA37-DAB6EC34C647}"/>
              </a:ext>
            </a:extLst>
          </p:cNvPr>
          <p:cNvSpPr txBox="1"/>
          <p:nvPr/>
        </p:nvSpPr>
        <p:spPr>
          <a:xfrm>
            <a:off x="6520700" y="3163526"/>
            <a:ext cx="1396536" cy="307777"/>
          </a:xfrm>
          <a:prstGeom prst="rect">
            <a:avLst/>
          </a:prstGeom>
          <a:noFill/>
        </p:spPr>
        <p:txBody>
          <a:bodyPr wrap="square" rtlCol="0">
            <a:spAutoFit/>
          </a:bodyPr>
          <a:lstStyle>
            <a:defPPr>
              <a:defRPr lang="cs-CZ"/>
            </a:defPPr>
            <a:lvl1pPr>
              <a:defRPr sz="1400">
                <a:solidFill>
                  <a:srgbClr val="436AB3"/>
                </a:solidFill>
                <a:latin typeface="Tabac Sans" panose="02000000000000000000"/>
              </a:defRPr>
            </a:lvl1pPr>
          </a:lstStyle>
          <a:p>
            <a:r>
              <a:rPr lang="cs-CZ" err="1">
                <a:hlinkClick r:id="rId15">
                  <a:extLst>
                    <a:ext uri="{A12FA001-AC4F-418D-AE19-62706E023703}">
                      <ahyp:hlinkClr xmlns:ahyp="http://schemas.microsoft.com/office/drawing/2018/hyperlinkcolor" val="tx"/>
                    </a:ext>
                  </a:extLst>
                </a:hlinkClick>
              </a:rPr>
              <a:t>Czechia</a:t>
            </a:r>
            <a:r>
              <a:rPr lang="cs-CZ">
                <a:hlinkClick r:id="rId15">
                  <a:extLst>
                    <a:ext uri="{A12FA001-AC4F-418D-AE19-62706E023703}">
                      <ahyp:hlinkClr xmlns:ahyp="http://schemas.microsoft.com/office/drawing/2018/hyperlinkcolor" val="tx"/>
                    </a:ext>
                  </a:extLst>
                </a:hlinkClick>
              </a:rPr>
              <a:t> </a:t>
            </a:r>
            <a:r>
              <a:rPr lang="cs-CZ" err="1">
                <a:hlinkClick r:id="rId15">
                  <a:extLst>
                    <a:ext uri="{A12FA001-AC4F-418D-AE19-62706E023703}">
                      <ahyp:hlinkClr xmlns:ahyp="http://schemas.microsoft.com/office/drawing/2018/hyperlinkcolor" val="tx"/>
                    </a:ext>
                  </a:extLst>
                </a:hlinkClick>
              </a:rPr>
              <a:t>Alumni</a:t>
            </a:r>
            <a:endParaRPr lang="en-GB"/>
          </a:p>
        </p:txBody>
      </p:sp>
      <p:sp>
        <p:nvSpPr>
          <p:cNvPr id="28" name="TextovéPole 27">
            <a:extLst>
              <a:ext uri="{FF2B5EF4-FFF2-40B4-BE49-F238E27FC236}">
                <a16:creationId xmlns:a16="http://schemas.microsoft.com/office/drawing/2014/main" id="{FA1896F0-6450-7265-CF03-C8270BC38BFE}"/>
              </a:ext>
            </a:extLst>
          </p:cNvPr>
          <p:cNvSpPr txBox="1"/>
          <p:nvPr/>
        </p:nvSpPr>
        <p:spPr>
          <a:xfrm>
            <a:off x="6530002" y="3547301"/>
            <a:ext cx="1396536" cy="307777"/>
          </a:xfrm>
          <a:prstGeom prst="rect">
            <a:avLst/>
          </a:prstGeom>
          <a:noFill/>
        </p:spPr>
        <p:txBody>
          <a:bodyPr wrap="square" rtlCol="0">
            <a:spAutoFit/>
          </a:bodyPr>
          <a:lstStyle>
            <a:defPPr>
              <a:defRPr lang="cs-CZ"/>
            </a:defPPr>
            <a:lvl1pPr>
              <a:defRPr sz="1400">
                <a:solidFill>
                  <a:srgbClr val="436AB3"/>
                </a:solidFill>
                <a:latin typeface="Tabac Sans" panose="02000000000000000000"/>
              </a:defRPr>
            </a:lvl1pPr>
          </a:lstStyle>
          <a:p>
            <a:r>
              <a:rPr lang="cs-CZ" err="1">
                <a:hlinkClick r:id="rId16">
                  <a:extLst>
                    <a:ext uri="{A12FA001-AC4F-418D-AE19-62706E023703}">
                      <ahyp:hlinkClr xmlns:ahyp="http://schemas.microsoft.com/office/drawing/2018/hyperlinkcolor" val="tx"/>
                    </a:ext>
                  </a:extLst>
                </a:hlinkClick>
              </a:rPr>
              <a:t>Czechia</a:t>
            </a:r>
            <a:r>
              <a:rPr lang="cs-CZ">
                <a:hlinkClick r:id="rId16">
                  <a:extLst>
                    <a:ext uri="{A12FA001-AC4F-418D-AE19-62706E023703}">
                      <ahyp:hlinkClr xmlns:ahyp="http://schemas.microsoft.com/office/drawing/2018/hyperlinkcolor" val="tx"/>
                    </a:ext>
                  </a:extLst>
                </a:hlinkClick>
              </a:rPr>
              <a:t> </a:t>
            </a:r>
            <a:r>
              <a:rPr lang="cs-CZ" err="1">
                <a:hlinkClick r:id="rId16">
                  <a:extLst>
                    <a:ext uri="{A12FA001-AC4F-418D-AE19-62706E023703}">
                      <ahyp:hlinkClr xmlns:ahyp="http://schemas.microsoft.com/office/drawing/2018/hyperlinkcolor" val="tx"/>
                    </a:ext>
                  </a:extLst>
                </a:hlinkClick>
              </a:rPr>
              <a:t>Alumni</a:t>
            </a:r>
            <a:endParaRPr lang="en-GB"/>
          </a:p>
        </p:txBody>
      </p:sp>
      <p:pic>
        <p:nvPicPr>
          <p:cNvPr id="29" name="Obrázek 28">
            <a:extLst>
              <a:ext uri="{FF2B5EF4-FFF2-40B4-BE49-F238E27FC236}">
                <a16:creationId xmlns:a16="http://schemas.microsoft.com/office/drawing/2014/main" id="{E0365AAF-1C04-CB1E-71C1-1DA919412CE7}"/>
              </a:ext>
            </a:extLst>
          </p:cNvPr>
          <p:cNvPicPr>
            <a:picLocks noChangeAspect="1"/>
          </p:cNvPicPr>
          <p:nvPr/>
        </p:nvPicPr>
        <p:blipFill>
          <a:blip r:embed="rId17">
            <a:alphaModFix/>
            <a:extLst>
              <a:ext uri="{28A0092B-C50C-407E-A947-70E740481C1C}">
                <a14:useLocalDpi xmlns:a14="http://schemas.microsoft.com/office/drawing/2010/main" val="0"/>
              </a:ext>
            </a:extLst>
          </a:blip>
          <a:srcRect/>
          <a:stretch/>
        </p:blipFill>
        <p:spPr>
          <a:xfrm rot="1966498">
            <a:off x="9847114" y="4205031"/>
            <a:ext cx="3190426" cy="3197120"/>
          </a:xfrm>
          <a:prstGeom prst="rect">
            <a:avLst/>
          </a:prstGeom>
        </p:spPr>
      </p:pic>
      <p:pic>
        <p:nvPicPr>
          <p:cNvPr id="32" name="Obrázek 31" descr="Obsah obrázku design, Grafika, grafický design, červená&#10;&#10;Popis byl vytvořen automaticky">
            <a:extLst>
              <a:ext uri="{FF2B5EF4-FFF2-40B4-BE49-F238E27FC236}">
                <a16:creationId xmlns:a16="http://schemas.microsoft.com/office/drawing/2014/main" id="{DE7F9711-9EF6-AD9F-6D13-BE0C1F4E928F}"/>
              </a:ext>
            </a:extLst>
          </p:cNvPr>
          <p:cNvPicPr>
            <a:picLocks noChangeAspect="1"/>
          </p:cNvPicPr>
          <p:nvPr/>
        </p:nvPicPr>
        <p:blipFill rotWithShape="1">
          <a:blip r:embed="rId18">
            <a:extLst>
              <a:ext uri="{28A0092B-C50C-407E-A947-70E740481C1C}">
                <a14:useLocalDpi xmlns:a14="http://schemas.microsoft.com/office/drawing/2010/main" val="0"/>
              </a:ext>
            </a:extLst>
          </a:blip>
          <a:stretch/>
        </p:blipFill>
        <p:spPr>
          <a:xfrm>
            <a:off x="10259721" y="4897146"/>
            <a:ext cx="1675103" cy="1675103"/>
          </a:xfrm>
          <a:prstGeom prst="rect">
            <a:avLst/>
          </a:prstGeom>
        </p:spPr>
      </p:pic>
    </p:spTree>
    <p:extLst>
      <p:ext uri="{BB962C8B-B14F-4D97-AF65-F5344CB8AC3E}">
        <p14:creationId xmlns:p14="http://schemas.microsoft.com/office/powerpoint/2010/main" val="1890304988"/>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rázek 1">
            <a:extLst>
              <a:ext uri="{FF2B5EF4-FFF2-40B4-BE49-F238E27FC236}">
                <a16:creationId xmlns:a16="http://schemas.microsoft.com/office/drawing/2014/main" id="{EF20B71F-BF81-0D96-53E6-FF28C1B1570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0781" cy="6858000"/>
          </a:xfrm>
          <a:prstGeom prst="rect">
            <a:avLst/>
          </a:prstGeom>
        </p:spPr>
      </p:pic>
      <p:pic>
        <p:nvPicPr>
          <p:cNvPr id="6" name="Obrázek 5">
            <a:extLst>
              <a:ext uri="{FF2B5EF4-FFF2-40B4-BE49-F238E27FC236}">
                <a16:creationId xmlns:a16="http://schemas.microsoft.com/office/drawing/2014/main" id="{8E59E015-C701-DF27-177D-02E8B2631A0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14830" y="876147"/>
            <a:ext cx="1260000" cy="1260000"/>
          </a:xfrm>
          <a:prstGeom prst="rect">
            <a:avLst/>
          </a:prstGeom>
        </p:spPr>
      </p:pic>
      <p:sp>
        <p:nvSpPr>
          <p:cNvPr id="7" name="Obdélník 6">
            <a:extLst>
              <a:ext uri="{FF2B5EF4-FFF2-40B4-BE49-F238E27FC236}">
                <a16:creationId xmlns:a16="http://schemas.microsoft.com/office/drawing/2014/main" id="{8118DD33-8D7F-D13D-40E6-88632FB369B9}"/>
              </a:ext>
            </a:extLst>
          </p:cNvPr>
          <p:cNvSpPr/>
          <p:nvPr/>
        </p:nvSpPr>
        <p:spPr>
          <a:xfrm>
            <a:off x="4261487" y="2644170"/>
            <a:ext cx="5022009" cy="1569660"/>
          </a:xfrm>
          <a:prstGeom prst="rect">
            <a:avLst/>
          </a:prstGeom>
        </p:spPr>
        <p:txBody>
          <a:bodyPr wrap="square">
            <a:spAutoFit/>
          </a:bodyPr>
          <a:lstStyle/>
          <a:p>
            <a:r>
              <a:rPr lang="en-US" sz="4800" b="1">
                <a:solidFill>
                  <a:srgbClr val="426BB2"/>
                </a:solidFill>
                <a:latin typeface="Tabac Sans" panose="02000000000000000000" pitchFamily="50" charset="-18"/>
              </a:rPr>
              <a:t>Your future.</a:t>
            </a:r>
          </a:p>
          <a:p>
            <a:r>
              <a:rPr lang="en-US" sz="4800" b="1">
                <a:solidFill>
                  <a:srgbClr val="426BB2"/>
                </a:solidFill>
                <a:latin typeface="Tabac Sans" panose="02000000000000000000" pitchFamily="50" charset="-18"/>
              </a:rPr>
              <a:t>You choose</a:t>
            </a:r>
            <a:r>
              <a:rPr lang="cs-CZ" sz="4800" b="1">
                <a:solidFill>
                  <a:srgbClr val="426BB2"/>
                </a:solidFill>
                <a:latin typeface="Tabac Sans" panose="02000000000000000000" pitchFamily="50" charset="-18"/>
              </a:rPr>
              <a:t>.</a:t>
            </a:r>
            <a:endParaRPr lang="en-US" sz="4800" b="1">
              <a:solidFill>
                <a:srgbClr val="426BB2"/>
              </a:solidFill>
              <a:latin typeface="Tabac Sans" panose="02000000000000000000" pitchFamily="50" charset="-18"/>
            </a:endParaRPr>
          </a:p>
        </p:txBody>
      </p:sp>
      <p:pic>
        <p:nvPicPr>
          <p:cNvPr id="4" name="Obrázek 3">
            <a:extLst>
              <a:ext uri="{FF2B5EF4-FFF2-40B4-BE49-F238E27FC236}">
                <a16:creationId xmlns:a16="http://schemas.microsoft.com/office/drawing/2014/main" id="{3CA514E6-D4C6-8441-92B4-8D3DCA34D01C}"/>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398592" y="5019298"/>
            <a:ext cx="3394815" cy="514956"/>
          </a:xfrm>
          <a:prstGeom prst="rect">
            <a:avLst/>
          </a:prstGeom>
        </p:spPr>
      </p:pic>
    </p:spTree>
    <p:extLst>
      <p:ext uri="{BB962C8B-B14F-4D97-AF65-F5344CB8AC3E}">
        <p14:creationId xmlns:p14="http://schemas.microsoft.com/office/powerpoint/2010/main" val="2346657551"/>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Obrázek 11" descr="Obsah obrázku venku, oblečení, obloha, strom&#10;&#10;Popis byl vytvořen automaticky">
            <a:extLst>
              <a:ext uri="{FF2B5EF4-FFF2-40B4-BE49-F238E27FC236}">
                <a16:creationId xmlns:a16="http://schemas.microsoft.com/office/drawing/2014/main" id="{CE9A0543-08F9-16AD-C5DF-88F8A229981E}"/>
              </a:ext>
            </a:extLst>
          </p:cNvPr>
          <p:cNvPicPr>
            <a:picLocks noChangeAspect="1"/>
          </p:cNvPicPr>
          <p:nvPr/>
        </p:nvPicPr>
        <p:blipFill>
          <a:blip r:embed="rId3">
            <a:extLst>
              <a:ext uri="{28A0092B-C50C-407E-A947-70E740481C1C}">
                <a14:useLocalDpi xmlns:a14="http://schemas.microsoft.com/office/drawing/2010/main" val="0"/>
              </a:ext>
            </a:extLst>
          </a:blip>
          <a:srcRect b="5757"/>
          <a:stretch>
            <a:fillRect/>
          </a:stretch>
        </p:blipFill>
        <p:spPr>
          <a:xfrm>
            <a:off x="6396963" y="-979785"/>
            <a:ext cx="5889471" cy="8309973"/>
          </a:xfrm>
          <a:custGeom>
            <a:avLst/>
            <a:gdLst>
              <a:gd name="connsiteX0" fmla="*/ 3980267 w 5889471"/>
              <a:gd name="connsiteY0" fmla="*/ 0 h 8309973"/>
              <a:gd name="connsiteX1" fmla="*/ 5889471 w 5889471"/>
              <a:gd name="connsiteY1" fmla="*/ 0 h 8309973"/>
              <a:gd name="connsiteX2" fmla="*/ 5889471 w 5889471"/>
              <a:gd name="connsiteY2" fmla="*/ 8309973 h 8309973"/>
              <a:gd name="connsiteX3" fmla="*/ 2359519 w 5889471"/>
              <a:gd name="connsiteY3" fmla="*/ 7968826 h 8309973"/>
              <a:gd name="connsiteX4" fmla="*/ 745200 w 5889471"/>
              <a:gd name="connsiteY4" fmla="*/ 6591231 h 8309973"/>
              <a:gd name="connsiteX5" fmla="*/ 58348 w 5889471"/>
              <a:gd name="connsiteY5" fmla="*/ 3947873 h 8309973"/>
              <a:gd name="connsiteX6" fmla="*/ 13305 w 5889471"/>
              <a:gd name="connsiteY6" fmla="*/ 3719503 h 8309973"/>
              <a:gd name="connsiteX7" fmla="*/ 0 w 5889471"/>
              <a:gd name="connsiteY7" fmla="*/ 3534523 h 8309973"/>
              <a:gd name="connsiteX8" fmla="*/ 0 w 5889471"/>
              <a:gd name="connsiteY8" fmla="*/ 3462628 h 8309973"/>
              <a:gd name="connsiteX9" fmla="*/ 8265 w 5889471"/>
              <a:gd name="connsiteY9" fmla="*/ 3302891 h 8309973"/>
              <a:gd name="connsiteX10" fmla="*/ 825958 w 5889471"/>
              <a:gd name="connsiteY10" fmla="*/ 2001170 h 8309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89471" h="8309973">
                <a:moveTo>
                  <a:pt x="3980267" y="0"/>
                </a:moveTo>
                <a:lnTo>
                  <a:pt x="5889471" y="0"/>
                </a:lnTo>
                <a:lnTo>
                  <a:pt x="5889471" y="8309973"/>
                </a:lnTo>
                <a:lnTo>
                  <a:pt x="2359519" y="7968826"/>
                </a:lnTo>
                <a:cubicBezTo>
                  <a:pt x="1070798" y="7844283"/>
                  <a:pt x="745200" y="6591231"/>
                  <a:pt x="745200" y="6591231"/>
                </a:cubicBezTo>
                <a:lnTo>
                  <a:pt x="58348" y="3947873"/>
                </a:lnTo>
                <a:cubicBezTo>
                  <a:pt x="37995" y="3869553"/>
                  <a:pt x="23186" y="3793419"/>
                  <a:pt x="13305" y="3719503"/>
                </a:cubicBezTo>
                <a:lnTo>
                  <a:pt x="0" y="3534523"/>
                </a:lnTo>
                <a:lnTo>
                  <a:pt x="0" y="3462628"/>
                </a:lnTo>
                <a:lnTo>
                  <a:pt x="8265" y="3302891"/>
                </a:lnTo>
                <a:cubicBezTo>
                  <a:pt x="104242" y="2459043"/>
                  <a:pt x="825958" y="2001170"/>
                  <a:pt x="825958" y="2001170"/>
                </a:cubicBezTo>
                <a:close/>
              </a:path>
            </a:pathLst>
          </a:custGeom>
        </p:spPr>
      </p:pic>
      <p:sp>
        <p:nvSpPr>
          <p:cNvPr id="101" name="TextovéPole 100">
            <a:extLst>
              <a:ext uri="{FF2B5EF4-FFF2-40B4-BE49-F238E27FC236}">
                <a16:creationId xmlns:a16="http://schemas.microsoft.com/office/drawing/2014/main" id="{EBE86157-DE51-4BA8-BD3D-76DA1B2FE3F8}"/>
              </a:ext>
            </a:extLst>
          </p:cNvPr>
          <p:cNvSpPr txBox="1"/>
          <p:nvPr/>
        </p:nvSpPr>
        <p:spPr>
          <a:xfrm>
            <a:off x="697295" y="730494"/>
            <a:ext cx="5910016" cy="553998"/>
          </a:xfrm>
          <a:prstGeom prst="rect">
            <a:avLst/>
          </a:prstGeom>
          <a:noFill/>
        </p:spPr>
        <p:txBody>
          <a:bodyPr wrap="square" rtlCol="0">
            <a:spAutoFit/>
          </a:bodyPr>
          <a:lstStyle/>
          <a:p>
            <a:pPr>
              <a:lnSpc>
                <a:spcPts val="3600"/>
              </a:lnSpc>
            </a:pPr>
            <a:r>
              <a:rPr lang="cs-CZ" sz="3200" b="1">
                <a:solidFill>
                  <a:srgbClr val="E22F27"/>
                </a:solidFill>
                <a:latin typeface="Tabac Sans" panose="02000000000000000000" pitchFamily="50" charset="-18"/>
                <a:ea typeface="Tabac Sans" panose="02000000000000000000" pitchFamily="50" charset="-18"/>
                <a:cs typeface="Tabac Sans" panose="02000000000000000000" pitchFamily="50" charset="-18"/>
              </a:rPr>
              <a:t>Study in Czechia</a:t>
            </a:r>
          </a:p>
        </p:txBody>
      </p:sp>
      <p:grpSp>
        <p:nvGrpSpPr>
          <p:cNvPr id="164" name="background_pic" hidden="1">
            <a:extLst>
              <a:ext uri="{FF2B5EF4-FFF2-40B4-BE49-F238E27FC236}">
                <a16:creationId xmlns:a16="http://schemas.microsoft.com/office/drawing/2014/main" id="{566DFDC7-A046-452A-8F98-9CCF10C2D027}"/>
              </a:ext>
            </a:extLst>
          </p:cNvPr>
          <p:cNvGrpSpPr/>
          <p:nvPr/>
        </p:nvGrpSpPr>
        <p:grpSpPr>
          <a:xfrm>
            <a:off x="7925750" y="-377187"/>
            <a:ext cx="4623631" cy="4381285"/>
            <a:chOff x="7925750" y="-377187"/>
            <a:chExt cx="4623631" cy="4381285"/>
          </a:xfrm>
        </p:grpSpPr>
        <p:pic>
          <p:nvPicPr>
            <p:cNvPr id="102" name="Obrázek 101">
              <a:extLst>
                <a:ext uri="{FF2B5EF4-FFF2-40B4-BE49-F238E27FC236}">
                  <a16:creationId xmlns:a16="http://schemas.microsoft.com/office/drawing/2014/main" id="{C1313245-A957-4203-856A-DF980839E8BF}"/>
                </a:ext>
              </a:extLst>
            </p:cNvPr>
            <p:cNvPicPr>
              <a:picLocks noChangeAspect="1"/>
            </p:cNvPicPr>
            <p:nvPr/>
          </p:nvPicPr>
          <p:blipFill rotWithShape="1">
            <a:blip r:embed="rId4">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rcRect l="7577" t="10316" r="10085" b="12584"/>
            <a:stretch/>
          </p:blipFill>
          <p:spPr>
            <a:xfrm rot="438418" flipH="1">
              <a:off x="11909497" y="570190"/>
              <a:ext cx="639884" cy="599181"/>
            </a:xfrm>
            <a:prstGeom prst="rect">
              <a:avLst/>
            </a:prstGeom>
          </p:spPr>
        </p:pic>
        <p:pic>
          <p:nvPicPr>
            <p:cNvPr id="104" name="Obrázek 103" descr="Obsah obrázku text, podepsat&#10;&#10;Popis byl vytvořen automaticky">
              <a:extLst>
                <a:ext uri="{FF2B5EF4-FFF2-40B4-BE49-F238E27FC236}">
                  <a16:creationId xmlns:a16="http://schemas.microsoft.com/office/drawing/2014/main" id="{104C0356-7BAD-46FB-9D4A-415F00B5D3CA}"/>
                </a:ext>
              </a:extLst>
            </p:cNvPr>
            <p:cNvPicPr>
              <a:picLocks noChangeAspect="1"/>
            </p:cNvPicPr>
            <p:nvPr/>
          </p:nvPicPr>
          <p:blipFill rotWithShape="1">
            <a:blip r:embed="rId6">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val="0"/>
                </a:ext>
              </a:extLst>
            </a:blip>
            <a:srcRect l="8622" t="17081" r="9309" b="11459"/>
            <a:stretch/>
          </p:blipFill>
          <p:spPr>
            <a:xfrm rot="21161582">
              <a:off x="7925750" y="873541"/>
              <a:ext cx="1321070" cy="1150311"/>
            </a:xfrm>
            <a:prstGeom prst="rect">
              <a:avLst/>
            </a:prstGeom>
          </p:spPr>
        </p:pic>
        <p:pic>
          <p:nvPicPr>
            <p:cNvPr id="106" name="Obrázek 105" descr="Obsah obrázku text, podepsat&#10;&#10;Popis byl vytvořen automaticky">
              <a:extLst>
                <a:ext uri="{FF2B5EF4-FFF2-40B4-BE49-F238E27FC236}">
                  <a16:creationId xmlns:a16="http://schemas.microsoft.com/office/drawing/2014/main" id="{8E253440-4DFB-4267-B85B-7410FBD279F8}"/>
                </a:ext>
              </a:extLst>
            </p:cNvPr>
            <p:cNvPicPr>
              <a:picLocks noChangeAspect="1"/>
            </p:cNvPicPr>
            <p:nvPr/>
          </p:nvPicPr>
          <p:blipFill rotWithShape="1">
            <a:blip r:embed="rId8">
              <a:extLst>
                <a:ext uri="{BEBA8EAE-BF5A-486C-A8C5-ECC9F3942E4B}">
                  <a14:imgProps xmlns:a14="http://schemas.microsoft.com/office/drawing/2010/main">
                    <a14:imgLayer r:embed="rId9">
                      <a14:imgEffect>
                        <a14:brightnessContrast bright="100000"/>
                      </a14:imgEffect>
                    </a14:imgLayer>
                  </a14:imgProps>
                </a:ext>
                <a:ext uri="{28A0092B-C50C-407E-A947-70E740481C1C}">
                  <a14:useLocalDpi xmlns:a14="http://schemas.microsoft.com/office/drawing/2010/main" val="0"/>
                </a:ext>
              </a:extLst>
            </a:blip>
            <a:srcRect l="8536" t="13979" r="10401" b="9943"/>
            <a:stretch/>
          </p:blipFill>
          <p:spPr>
            <a:xfrm rot="438418" flipH="1">
              <a:off x="11690875" y="-135485"/>
              <a:ext cx="500797" cy="469997"/>
            </a:xfrm>
            <a:prstGeom prst="rect">
              <a:avLst/>
            </a:prstGeom>
          </p:spPr>
        </p:pic>
        <p:pic>
          <p:nvPicPr>
            <p:cNvPr id="108" name="Obrázek 107">
              <a:extLst>
                <a:ext uri="{FF2B5EF4-FFF2-40B4-BE49-F238E27FC236}">
                  <a16:creationId xmlns:a16="http://schemas.microsoft.com/office/drawing/2014/main" id="{5793D39C-5231-4F94-AC34-5BCA75CD982C}"/>
                </a:ext>
              </a:extLst>
            </p:cNvPr>
            <p:cNvPicPr>
              <a:picLocks noChangeAspect="1"/>
            </p:cNvPicPr>
            <p:nvPr/>
          </p:nvPicPr>
          <p:blipFill rotWithShape="1">
            <a:blip r:embed="rId10">
              <a:extLst>
                <a:ext uri="{BEBA8EAE-BF5A-486C-A8C5-ECC9F3942E4B}">
                  <a14:imgProps xmlns:a14="http://schemas.microsoft.com/office/drawing/2010/main">
                    <a14:imgLayer r:embed="rId11">
                      <a14:imgEffect>
                        <a14:brightnessContrast bright="100000"/>
                      </a14:imgEffect>
                    </a14:imgLayer>
                  </a14:imgProps>
                </a:ext>
                <a:ext uri="{28A0092B-C50C-407E-A947-70E740481C1C}">
                  <a14:useLocalDpi xmlns:a14="http://schemas.microsoft.com/office/drawing/2010/main" val="0"/>
                </a:ext>
              </a:extLst>
            </a:blip>
            <a:srcRect l="9769" t="18041" r="9954" b="8783"/>
            <a:stretch/>
          </p:blipFill>
          <p:spPr>
            <a:xfrm rot="275104" flipH="1">
              <a:off x="9305988" y="558838"/>
              <a:ext cx="2219685" cy="2023356"/>
            </a:xfrm>
            <a:prstGeom prst="rect">
              <a:avLst/>
            </a:prstGeom>
          </p:spPr>
        </p:pic>
        <p:pic>
          <p:nvPicPr>
            <p:cNvPr id="110" name="Obrázek 109" descr="Obsah obrázku text, galerie, místnost&#10;&#10;Popis byl vytvořen automaticky">
              <a:extLst>
                <a:ext uri="{FF2B5EF4-FFF2-40B4-BE49-F238E27FC236}">
                  <a16:creationId xmlns:a16="http://schemas.microsoft.com/office/drawing/2014/main" id="{B34E9312-42DC-4D6F-90C9-D010E0EE9568}"/>
                </a:ext>
              </a:extLst>
            </p:cNvPr>
            <p:cNvPicPr>
              <a:picLocks noChangeAspect="1"/>
            </p:cNvPicPr>
            <p:nvPr/>
          </p:nvPicPr>
          <p:blipFill rotWithShape="1">
            <a:blip r:embed="rId12">
              <a:extLst>
                <a:ext uri="{BEBA8EAE-BF5A-486C-A8C5-ECC9F3942E4B}">
                  <a14:imgProps xmlns:a14="http://schemas.microsoft.com/office/drawing/2010/main">
                    <a14:imgLayer r:embed="rId13">
                      <a14:imgEffect>
                        <a14:brightnessContrast bright="100000"/>
                      </a14:imgEffect>
                    </a14:imgLayer>
                  </a14:imgProps>
                </a:ext>
                <a:ext uri="{28A0092B-C50C-407E-A947-70E740481C1C}">
                  <a14:useLocalDpi xmlns:a14="http://schemas.microsoft.com/office/drawing/2010/main" val="0"/>
                </a:ext>
              </a:extLst>
            </a:blip>
            <a:srcRect l="12394" t="15907" r="12263" b="14558"/>
            <a:stretch/>
          </p:blipFill>
          <p:spPr>
            <a:xfrm rot="438418" flipH="1">
              <a:off x="8951199" y="-201245"/>
              <a:ext cx="1143693" cy="1055547"/>
            </a:xfrm>
            <a:prstGeom prst="rect">
              <a:avLst/>
            </a:prstGeom>
          </p:spPr>
        </p:pic>
        <p:pic>
          <p:nvPicPr>
            <p:cNvPr id="112" name="Obrázek 111">
              <a:extLst>
                <a:ext uri="{FF2B5EF4-FFF2-40B4-BE49-F238E27FC236}">
                  <a16:creationId xmlns:a16="http://schemas.microsoft.com/office/drawing/2014/main" id="{A7DF0032-B349-4AFD-AB68-0F3BEBA0B949}"/>
                </a:ext>
              </a:extLst>
            </p:cNvPr>
            <p:cNvPicPr>
              <a:picLocks noChangeAspect="1"/>
            </p:cNvPicPr>
            <p:nvPr/>
          </p:nvPicPr>
          <p:blipFill rotWithShape="1">
            <a:blip r:embed="rId14">
              <a:extLst>
                <a:ext uri="{BEBA8EAE-BF5A-486C-A8C5-ECC9F3942E4B}">
                  <a14:imgProps xmlns:a14="http://schemas.microsoft.com/office/drawing/2010/main">
                    <a14:imgLayer r:embed="rId15">
                      <a14:imgEffect>
                        <a14:brightnessContrast bright="100000"/>
                      </a14:imgEffect>
                    </a14:imgLayer>
                  </a14:imgProps>
                </a:ext>
                <a:ext uri="{28A0092B-C50C-407E-A947-70E740481C1C}">
                  <a14:useLocalDpi xmlns:a14="http://schemas.microsoft.com/office/drawing/2010/main" val="0"/>
                </a:ext>
              </a:extLst>
            </a:blip>
            <a:srcRect l="20272" t="8247" r="23519" b="11662"/>
            <a:stretch/>
          </p:blipFill>
          <p:spPr>
            <a:xfrm rot="21049092">
              <a:off x="8985298" y="680933"/>
              <a:ext cx="406070" cy="578595"/>
            </a:xfrm>
            <a:prstGeom prst="rect">
              <a:avLst/>
            </a:prstGeom>
          </p:spPr>
        </p:pic>
        <p:pic>
          <p:nvPicPr>
            <p:cNvPr id="114" name="Obrázek 113">
              <a:extLst>
                <a:ext uri="{FF2B5EF4-FFF2-40B4-BE49-F238E27FC236}">
                  <a16:creationId xmlns:a16="http://schemas.microsoft.com/office/drawing/2014/main" id="{61C80B69-2625-4B3D-9AA4-FC1F970AF203}"/>
                </a:ext>
              </a:extLst>
            </p:cNvPr>
            <p:cNvPicPr>
              <a:picLocks noChangeAspect="1"/>
            </p:cNvPicPr>
            <p:nvPr/>
          </p:nvPicPr>
          <p:blipFill rotWithShape="1">
            <a:blip r:embed="rId16">
              <a:extLst>
                <a:ext uri="{BEBA8EAE-BF5A-486C-A8C5-ECC9F3942E4B}">
                  <a14:imgProps xmlns:a14="http://schemas.microsoft.com/office/drawing/2010/main">
                    <a14:imgLayer r:embed="rId17">
                      <a14:imgEffect>
                        <a14:brightnessContrast bright="100000"/>
                      </a14:imgEffect>
                    </a14:imgLayer>
                  </a14:imgProps>
                </a:ext>
                <a:ext uri="{28A0092B-C50C-407E-A947-70E740481C1C}">
                  <a14:useLocalDpi xmlns:a14="http://schemas.microsoft.com/office/drawing/2010/main" val="0"/>
                </a:ext>
              </a:extLst>
            </a:blip>
            <a:srcRect l="10529" t="12787" r="11224" b="11804"/>
            <a:stretch/>
          </p:blipFill>
          <p:spPr>
            <a:xfrm flipH="1">
              <a:off x="8184355" y="2082314"/>
              <a:ext cx="859632" cy="828444"/>
            </a:xfrm>
            <a:prstGeom prst="rect">
              <a:avLst/>
            </a:prstGeom>
          </p:spPr>
        </p:pic>
        <p:pic>
          <p:nvPicPr>
            <p:cNvPr id="116" name="Obrázek 115" descr="Obsah obrázku text, podepsat&#10;&#10;Popis byl vytvořen automaticky">
              <a:extLst>
                <a:ext uri="{FF2B5EF4-FFF2-40B4-BE49-F238E27FC236}">
                  <a16:creationId xmlns:a16="http://schemas.microsoft.com/office/drawing/2014/main" id="{4B676A36-1A36-4FAD-AFB8-769FF025E115}"/>
                </a:ext>
              </a:extLst>
            </p:cNvPr>
            <p:cNvPicPr>
              <a:picLocks noChangeAspect="1"/>
            </p:cNvPicPr>
            <p:nvPr/>
          </p:nvPicPr>
          <p:blipFill rotWithShape="1">
            <a:blip r:embed="rId18">
              <a:extLst>
                <a:ext uri="{BEBA8EAE-BF5A-486C-A8C5-ECC9F3942E4B}">
                  <a14:imgProps xmlns:a14="http://schemas.microsoft.com/office/drawing/2010/main">
                    <a14:imgLayer r:embed="rId19">
                      <a14:imgEffect>
                        <a14:brightnessContrast bright="100000"/>
                      </a14:imgEffect>
                    </a14:imgLayer>
                  </a14:imgProps>
                </a:ext>
                <a:ext uri="{28A0092B-C50C-407E-A947-70E740481C1C}">
                  <a14:useLocalDpi xmlns:a14="http://schemas.microsoft.com/office/drawing/2010/main" val="0"/>
                </a:ext>
              </a:extLst>
            </a:blip>
            <a:srcRect l="12482" t="9583" r="11427" b="9481"/>
            <a:stretch/>
          </p:blipFill>
          <p:spPr>
            <a:xfrm rot="438418" flipH="1">
              <a:off x="10198358" y="-377187"/>
              <a:ext cx="835934" cy="889170"/>
            </a:xfrm>
            <a:prstGeom prst="rect">
              <a:avLst/>
            </a:prstGeom>
          </p:spPr>
        </p:pic>
        <p:pic>
          <p:nvPicPr>
            <p:cNvPr id="118" name="Obrázek 117">
              <a:extLst>
                <a:ext uri="{FF2B5EF4-FFF2-40B4-BE49-F238E27FC236}">
                  <a16:creationId xmlns:a16="http://schemas.microsoft.com/office/drawing/2014/main" id="{C890B5CC-D1FE-4955-B2FA-F18E7F8C4602}"/>
                </a:ext>
              </a:extLst>
            </p:cNvPr>
            <p:cNvPicPr>
              <a:picLocks noChangeAspect="1"/>
            </p:cNvPicPr>
            <p:nvPr/>
          </p:nvPicPr>
          <p:blipFill rotWithShape="1">
            <a:blip r:embed="rId20">
              <a:extLst>
                <a:ext uri="{BEBA8EAE-BF5A-486C-A8C5-ECC9F3942E4B}">
                  <a14:imgProps xmlns:a14="http://schemas.microsoft.com/office/drawing/2010/main">
                    <a14:imgLayer r:embed="rId21">
                      <a14:imgEffect>
                        <a14:brightnessContrast bright="100000"/>
                      </a14:imgEffect>
                    </a14:imgLayer>
                  </a14:imgProps>
                </a:ext>
                <a:ext uri="{28A0092B-C50C-407E-A947-70E740481C1C}">
                  <a14:useLocalDpi xmlns:a14="http://schemas.microsoft.com/office/drawing/2010/main" val="0"/>
                </a:ext>
              </a:extLst>
            </a:blip>
            <a:srcRect l="20906" t="10233" r="22672" b="9655"/>
            <a:stretch/>
          </p:blipFill>
          <p:spPr>
            <a:xfrm rot="21161582">
              <a:off x="11574848" y="1180272"/>
              <a:ext cx="655095" cy="930153"/>
            </a:xfrm>
            <a:prstGeom prst="rect">
              <a:avLst/>
            </a:prstGeom>
          </p:spPr>
        </p:pic>
        <p:pic>
          <p:nvPicPr>
            <p:cNvPr id="120" name="Obrázek 119">
              <a:extLst>
                <a:ext uri="{FF2B5EF4-FFF2-40B4-BE49-F238E27FC236}">
                  <a16:creationId xmlns:a16="http://schemas.microsoft.com/office/drawing/2014/main" id="{AAC80F28-3F76-4439-8FE5-E6595C20E9AB}"/>
                </a:ext>
              </a:extLst>
            </p:cNvPr>
            <p:cNvPicPr>
              <a:picLocks noChangeAspect="1"/>
            </p:cNvPicPr>
            <p:nvPr/>
          </p:nvPicPr>
          <p:blipFill rotWithShape="1">
            <a:blip r:embed="rId22">
              <a:extLst>
                <a:ext uri="{BEBA8EAE-BF5A-486C-A8C5-ECC9F3942E4B}">
                  <a14:imgProps xmlns:a14="http://schemas.microsoft.com/office/drawing/2010/main">
                    <a14:imgLayer r:embed="rId23">
                      <a14:imgEffect>
                        <a14:brightnessContrast bright="100000"/>
                      </a14:imgEffect>
                    </a14:imgLayer>
                  </a14:imgProps>
                </a:ext>
                <a:ext uri="{28A0092B-C50C-407E-A947-70E740481C1C}">
                  <a14:useLocalDpi xmlns:a14="http://schemas.microsoft.com/office/drawing/2010/main" val="0"/>
                </a:ext>
              </a:extLst>
            </a:blip>
            <a:srcRect l="9246" t="18818" r="8099" b="14043"/>
            <a:stretch/>
          </p:blipFill>
          <p:spPr>
            <a:xfrm>
              <a:off x="11010900" y="319692"/>
              <a:ext cx="908064" cy="737584"/>
            </a:xfrm>
            <a:prstGeom prst="rect">
              <a:avLst/>
            </a:prstGeom>
          </p:spPr>
        </p:pic>
        <p:pic>
          <p:nvPicPr>
            <p:cNvPr id="122" name="Obrázek 121">
              <a:extLst>
                <a:ext uri="{FF2B5EF4-FFF2-40B4-BE49-F238E27FC236}">
                  <a16:creationId xmlns:a16="http://schemas.microsoft.com/office/drawing/2014/main" id="{9ED13F25-B1F7-42D9-8867-19BBB2524323}"/>
                </a:ext>
              </a:extLst>
            </p:cNvPr>
            <p:cNvPicPr>
              <a:picLocks noChangeAspect="1"/>
            </p:cNvPicPr>
            <p:nvPr/>
          </p:nvPicPr>
          <p:blipFill rotWithShape="1">
            <a:blip r:embed="rId24">
              <a:extLst>
                <a:ext uri="{BEBA8EAE-BF5A-486C-A8C5-ECC9F3942E4B}">
                  <a14:imgProps xmlns:a14="http://schemas.microsoft.com/office/drawing/2010/main">
                    <a14:imgLayer r:embed="rId25">
                      <a14:imgEffect>
                        <a14:brightnessContrast bright="100000"/>
                      </a14:imgEffect>
                    </a14:imgLayer>
                  </a14:imgProps>
                </a:ext>
                <a:ext uri="{28A0092B-C50C-407E-A947-70E740481C1C}">
                  <a14:useLocalDpi xmlns:a14="http://schemas.microsoft.com/office/drawing/2010/main" val="0"/>
                </a:ext>
              </a:extLst>
            </a:blip>
            <a:srcRect l="10627" t="10899" r="8174" b="10944"/>
            <a:stretch/>
          </p:blipFill>
          <p:spPr>
            <a:xfrm rot="617784">
              <a:off x="9798084" y="2709266"/>
              <a:ext cx="1345233" cy="1294832"/>
            </a:xfrm>
            <a:prstGeom prst="rect">
              <a:avLst/>
            </a:prstGeom>
          </p:spPr>
        </p:pic>
        <p:pic>
          <p:nvPicPr>
            <p:cNvPr id="124" name="Obrázek 123">
              <a:extLst>
                <a:ext uri="{FF2B5EF4-FFF2-40B4-BE49-F238E27FC236}">
                  <a16:creationId xmlns:a16="http://schemas.microsoft.com/office/drawing/2014/main" id="{60C9C82F-F03F-4FA7-B6E8-492AD4E4CF11}"/>
                </a:ext>
              </a:extLst>
            </p:cNvPr>
            <p:cNvPicPr>
              <a:picLocks noChangeAspect="1"/>
            </p:cNvPicPr>
            <p:nvPr/>
          </p:nvPicPr>
          <p:blipFill rotWithShape="1">
            <a:blip r:embed="rId26">
              <a:extLst>
                <a:ext uri="{BEBA8EAE-BF5A-486C-A8C5-ECC9F3942E4B}">
                  <a14:imgProps xmlns:a14="http://schemas.microsoft.com/office/drawing/2010/main">
                    <a14:imgLayer r:embed="rId27">
                      <a14:imgEffect>
                        <a14:brightnessContrast bright="100000"/>
                      </a14:imgEffect>
                    </a14:imgLayer>
                  </a14:imgProps>
                </a:ext>
                <a:ext uri="{28A0092B-C50C-407E-A947-70E740481C1C}">
                  <a14:useLocalDpi xmlns:a14="http://schemas.microsoft.com/office/drawing/2010/main" val="0"/>
                </a:ext>
              </a:extLst>
            </a:blip>
            <a:srcRect l="8859" t="21110" r="10753" b="20304"/>
            <a:stretch/>
          </p:blipFill>
          <p:spPr>
            <a:xfrm rot="438418" flipH="1">
              <a:off x="11183600" y="2788608"/>
              <a:ext cx="1149033" cy="837428"/>
            </a:xfrm>
            <a:prstGeom prst="rect">
              <a:avLst/>
            </a:prstGeom>
          </p:spPr>
        </p:pic>
        <p:pic>
          <p:nvPicPr>
            <p:cNvPr id="128" name="Obrázek 127">
              <a:extLst>
                <a:ext uri="{FF2B5EF4-FFF2-40B4-BE49-F238E27FC236}">
                  <a16:creationId xmlns:a16="http://schemas.microsoft.com/office/drawing/2014/main" id="{57A05AB9-2AA1-4C80-A1BD-D19A7A509BD8}"/>
                </a:ext>
              </a:extLst>
            </p:cNvPr>
            <p:cNvPicPr>
              <a:picLocks noChangeAspect="1"/>
            </p:cNvPicPr>
            <p:nvPr/>
          </p:nvPicPr>
          <p:blipFill rotWithShape="1">
            <a:blip r:embed="rId28">
              <a:extLst>
                <a:ext uri="{BEBA8EAE-BF5A-486C-A8C5-ECC9F3942E4B}">
                  <a14:imgProps xmlns:a14="http://schemas.microsoft.com/office/drawing/2010/main">
                    <a14:imgLayer r:embed="rId29">
                      <a14:imgEffect>
                        <a14:brightnessContrast bright="100000"/>
                      </a14:imgEffect>
                    </a14:imgLayer>
                  </a14:imgProps>
                </a:ext>
                <a:ext uri="{28A0092B-C50C-407E-A947-70E740481C1C}">
                  <a14:useLocalDpi xmlns:a14="http://schemas.microsoft.com/office/drawing/2010/main" val="0"/>
                </a:ext>
              </a:extLst>
            </a:blip>
            <a:srcRect l="9839" t="14767" r="11000" b="10188"/>
            <a:stretch/>
          </p:blipFill>
          <p:spPr>
            <a:xfrm rot="20926343">
              <a:off x="8940536" y="2570636"/>
              <a:ext cx="869681" cy="824448"/>
            </a:xfrm>
            <a:prstGeom prst="rect">
              <a:avLst/>
            </a:prstGeom>
          </p:spPr>
        </p:pic>
        <p:pic>
          <p:nvPicPr>
            <p:cNvPr id="146" name="Obrázek 145">
              <a:extLst>
                <a:ext uri="{FF2B5EF4-FFF2-40B4-BE49-F238E27FC236}">
                  <a16:creationId xmlns:a16="http://schemas.microsoft.com/office/drawing/2014/main" id="{42206332-4066-42BF-8CFD-07E21C196ACA}"/>
                </a:ext>
              </a:extLst>
            </p:cNvPr>
            <p:cNvPicPr>
              <a:picLocks noChangeAspect="1"/>
            </p:cNvPicPr>
            <p:nvPr/>
          </p:nvPicPr>
          <p:blipFill rotWithShape="1">
            <a:blip r:embed="rId30">
              <a:extLst>
                <a:ext uri="{BEBA8EAE-BF5A-486C-A8C5-ECC9F3942E4B}">
                  <a14:imgProps xmlns:a14="http://schemas.microsoft.com/office/drawing/2010/main">
                    <a14:imgLayer r:embed="rId31">
                      <a14:imgEffect>
                        <a14:brightnessContrast bright="100000"/>
                      </a14:imgEffect>
                    </a14:imgLayer>
                  </a14:imgProps>
                </a:ext>
                <a:ext uri="{28A0092B-C50C-407E-A947-70E740481C1C}">
                  <a14:useLocalDpi xmlns:a14="http://schemas.microsoft.com/office/drawing/2010/main" val="0"/>
                </a:ext>
              </a:extLst>
            </a:blip>
            <a:srcRect l="10487" t="16555" r="6712" b="21281"/>
            <a:stretch/>
          </p:blipFill>
          <p:spPr>
            <a:xfrm rot="21161582">
              <a:off x="11538586" y="2099063"/>
              <a:ext cx="826333" cy="620379"/>
            </a:xfrm>
            <a:prstGeom prst="rect">
              <a:avLst/>
            </a:prstGeom>
          </p:spPr>
        </p:pic>
      </p:grpSp>
      <p:sp>
        <p:nvSpPr>
          <p:cNvPr id="11" name="TextovéPole 10">
            <a:extLst>
              <a:ext uri="{FF2B5EF4-FFF2-40B4-BE49-F238E27FC236}">
                <a16:creationId xmlns:a16="http://schemas.microsoft.com/office/drawing/2014/main" id="{3D81EACA-5617-1213-CBDD-2C8F7629B638}"/>
              </a:ext>
            </a:extLst>
          </p:cNvPr>
          <p:cNvSpPr txBox="1"/>
          <p:nvPr/>
        </p:nvSpPr>
        <p:spPr>
          <a:xfrm>
            <a:off x="698241" y="1734910"/>
            <a:ext cx="5625952" cy="369332"/>
          </a:xfrm>
          <a:prstGeom prst="rect">
            <a:avLst/>
          </a:prstGeom>
          <a:noFill/>
        </p:spPr>
        <p:txBody>
          <a:bodyPr wrap="square" lIns="91440" tIns="45720" rIns="91440" bIns="45720" rtlCol="0" anchor="t">
            <a:spAutoFit/>
          </a:bodyPr>
          <a:lstStyle/>
          <a:p>
            <a:r>
              <a:rPr lang="cs-CZ">
                <a:latin typeface="Tabac Sans" panose="02000000000000000000" pitchFamily="50" charset="-18"/>
                <a:ea typeface="Tabac Sans" panose="02000000000000000000" pitchFamily="50" charset="-18"/>
                <a:cs typeface="Tabac Sans" panose="02000000000000000000" pitchFamily="50" charset="-18"/>
              </a:rPr>
              <a:t>Podpora studia na českých vysokých školách</a:t>
            </a:r>
            <a:endParaRPr lang="en-US">
              <a:latin typeface="Tabac Sans" panose="02000000000000000000" pitchFamily="50" charset="-18"/>
              <a:ea typeface="Tabac Sans" panose="02000000000000000000" pitchFamily="50" charset="-18"/>
              <a:cs typeface="Tabac Sans" panose="02000000000000000000" pitchFamily="50" charset="-18"/>
            </a:endParaRPr>
          </a:p>
        </p:txBody>
      </p:sp>
      <p:sp>
        <p:nvSpPr>
          <p:cNvPr id="9" name="TextovéPole 8">
            <a:extLst>
              <a:ext uri="{FF2B5EF4-FFF2-40B4-BE49-F238E27FC236}">
                <a16:creationId xmlns:a16="http://schemas.microsoft.com/office/drawing/2014/main" id="{3B32B4DB-4788-32E7-EACE-F69DD76E4AB8}"/>
              </a:ext>
            </a:extLst>
          </p:cNvPr>
          <p:cNvSpPr txBox="1"/>
          <p:nvPr/>
        </p:nvSpPr>
        <p:spPr>
          <a:xfrm>
            <a:off x="698130" y="1364709"/>
            <a:ext cx="6237765" cy="430887"/>
          </a:xfrm>
          <a:prstGeom prst="rect">
            <a:avLst/>
          </a:prstGeom>
          <a:noFill/>
        </p:spPr>
        <p:txBody>
          <a:bodyPr wrap="square">
            <a:spAutoFit/>
          </a:bodyPr>
          <a:lstStyle/>
          <a:p>
            <a:r>
              <a:rPr lang="cs-CZ" sz="2200">
                <a:solidFill>
                  <a:srgbClr val="436AB3"/>
                </a:solidFill>
                <a:latin typeface="Tabac Sans Light" panose="02000000000000000000" pitchFamily="2" charset="-18"/>
                <a:ea typeface="Tabac Sans Light" panose="02000000000000000000" pitchFamily="2" charset="-18"/>
                <a:cs typeface="Tabac Sans Light" panose="02000000000000000000" pitchFamily="2" charset="-18"/>
              </a:rPr>
              <a:t>CÍLOVÁ SKUPINA: </a:t>
            </a:r>
            <a:r>
              <a:rPr lang="cs-CZ" sz="2000" b="1">
                <a:solidFill>
                  <a:srgbClr val="436AB3"/>
                </a:solidFill>
                <a:latin typeface="Tabac Sans" panose="02000000000000000000" pitchFamily="2" charset="-18"/>
                <a:ea typeface="Tabac Sans" panose="02000000000000000000" pitchFamily="2" charset="-18"/>
                <a:cs typeface="Tabac Sans" panose="02000000000000000000" pitchFamily="2" charset="-18"/>
              </a:rPr>
              <a:t>Mezinárodní studenti</a:t>
            </a:r>
            <a:endParaRPr lang="cs-CZ" sz="2200" b="1">
              <a:solidFill>
                <a:srgbClr val="436AB3"/>
              </a:solidFill>
              <a:latin typeface="Tabac Sans" panose="02000000000000000000" pitchFamily="2" charset="-18"/>
              <a:ea typeface="Tabac Sans" panose="02000000000000000000" pitchFamily="2" charset="-18"/>
              <a:cs typeface="Tabac Sans" panose="02000000000000000000" pitchFamily="2" charset="-18"/>
            </a:endParaRPr>
          </a:p>
        </p:txBody>
      </p:sp>
      <p:sp>
        <p:nvSpPr>
          <p:cNvPr id="14" name="TextovéPole 13">
            <a:extLst>
              <a:ext uri="{FF2B5EF4-FFF2-40B4-BE49-F238E27FC236}">
                <a16:creationId xmlns:a16="http://schemas.microsoft.com/office/drawing/2014/main" id="{A46F2B4F-3AB6-6979-DB8B-04669358D447}"/>
              </a:ext>
            </a:extLst>
          </p:cNvPr>
          <p:cNvSpPr txBox="1"/>
          <p:nvPr/>
        </p:nvSpPr>
        <p:spPr>
          <a:xfrm>
            <a:off x="695325" y="4133340"/>
            <a:ext cx="2774616" cy="738664"/>
          </a:xfrm>
          <a:prstGeom prst="rect">
            <a:avLst/>
          </a:prstGeom>
          <a:noFill/>
        </p:spPr>
        <p:txBody>
          <a:bodyPr wrap="square" rtlCol="0">
            <a:spAutoFit/>
          </a:bodyPr>
          <a:lstStyle>
            <a:defPPr marR="0" lvl="0" algn="l" rtl="0">
              <a:lnSpc>
                <a:spcPct val="100000"/>
              </a:lnSpc>
              <a:spcBef>
                <a:spcPts val="0"/>
              </a:spcBef>
              <a:spcAft>
                <a:spcPts val="0"/>
              </a:spcAft>
              <a:defRPr/>
            </a:defPPr>
            <a:lvl1pPr>
              <a:lnSpc>
                <a:spcPts val="2000"/>
              </a:lnSpc>
              <a:spcAft>
                <a:spcPts val="600"/>
              </a:spcAft>
              <a:defRPr sz="18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0" indent="0" defTabSz="914377" eaLnBrk="1" latinLnBrk="0" hangingPunct="1">
              <a:lnSpc>
                <a:spcPct val="90000"/>
              </a:lnSpc>
              <a:buFont typeface="Arial" panose="020B0604020202020204" pitchFamily="34" charset="0"/>
              <a:buNone/>
              <a:defRPr sz="24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0" indent="-228594" defTabSz="914377"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160"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00000"/>
              </a:lnSpc>
            </a:pPr>
            <a:r>
              <a:rPr lang="cs-CZ" sz="1400">
                <a:solidFill>
                  <a:srgbClr val="161616"/>
                </a:solidFill>
                <a:latin typeface="Tabac Sans" panose="02000000000000000000" pitchFamily="50" charset="-18"/>
                <a:ea typeface="Tabac Sans" panose="02000000000000000000" pitchFamily="50" charset="-18"/>
                <a:cs typeface="Tabac Sans" panose="02000000000000000000" pitchFamily="50" charset="-18"/>
              </a:rPr>
              <a:t>P</a:t>
            </a:r>
            <a:r>
              <a:rPr lang="en-US" sz="1400" i="0" err="1">
                <a:solidFill>
                  <a:srgbClr val="161616"/>
                </a:solidFill>
                <a:effectLst/>
                <a:latin typeface="Tabac Sans" panose="02000000000000000000" pitchFamily="50" charset="-18"/>
                <a:ea typeface="Tabac Sans" panose="02000000000000000000" pitchFamily="50" charset="-18"/>
                <a:cs typeface="Tabac Sans" panose="02000000000000000000" pitchFamily="50" charset="-18"/>
              </a:rPr>
              <a:t>ro</a:t>
            </a:r>
            <a:r>
              <a:rPr lang="cs-CZ" sz="1400" i="0" err="1">
                <a:solidFill>
                  <a:srgbClr val="161616"/>
                </a:solidFill>
                <a:effectLst/>
                <a:latin typeface="Tabac Sans" panose="02000000000000000000" pitchFamily="50" charset="-18"/>
                <a:ea typeface="Tabac Sans" panose="02000000000000000000" pitchFamily="50" charset="-18"/>
                <a:cs typeface="Tabac Sans" panose="02000000000000000000" pitchFamily="50" charset="-18"/>
              </a:rPr>
              <a:t>pagace</a:t>
            </a:r>
            <a:r>
              <a:rPr lang="cs-CZ" sz="1400" i="0">
                <a:solidFill>
                  <a:srgbClr val="161616"/>
                </a:solidFill>
                <a:effectLst/>
                <a:latin typeface="Tabac Sans" panose="02000000000000000000" pitchFamily="50" charset="-18"/>
                <a:ea typeface="Tabac Sans" panose="02000000000000000000" pitchFamily="50" charset="-18"/>
                <a:cs typeface="Tabac Sans" panose="02000000000000000000" pitchFamily="50" charset="-18"/>
              </a:rPr>
              <a:t> skrze sociální sítě</a:t>
            </a:r>
            <a:r>
              <a:rPr lang="en-US" sz="1400" i="0">
                <a:solidFill>
                  <a:srgbClr val="161616"/>
                </a:solidFill>
                <a:effectLst/>
                <a:latin typeface="Tabac Sans" panose="02000000000000000000" pitchFamily="50" charset="-18"/>
                <a:ea typeface="Tabac Sans" panose="02000000000000000000" pitchFamily="50" charset="-18"/>
                <a:cs typeface="Tabac Sans" panose="02000000000000000000" pitchFamily="50" charset="-18"/>
              </a:rPr>
              <a:t>: </a:t>
            </a:r>
            <a:r>
              <a:rPr lang="en-US" sz="1400" b="1" i="0">
                <a:solidFill>
                  <a:srgbClr val="161616"/>
                </a:solidFill>
                <a:effectLst/>
                <a:latin typeface="Tabac Sans" panose="02000000000000000000" pitchFamily="50" charset="-18"/>
                <a:ea typeface="Tabac Sans" panose="02000000000000000000" pitchFamily="50" charset="-18"/>
                <a:cs typeface="Tabac Sans" panose="02000000000000000000" pitchFamily="50" charset="-18"/>
              </a:rPr>
              <a:t>Facebook</a:t>
            </a:r>
            <a:r>
              <a:rPr lang="en-US" sz="1400" i="0">
                <a:solidFill>
                  <a:srgbClr val="161616"/>
                </a:solidFill>
                <a:effectLst/>
                <a:latin typeface="Tabac Sans" panose="02000000000000000000" pitchFamily="50" charset="-18"/>
                <a:ea typeface="Tabac Sans" panose="02000000000000000000" pitchFamily="50" charset="-18"/>
                <a:cs typeface="Tabac Sans" panose="02000000000000000000" pitchFamily="50" charset="-18"/>
              </a:rPr>
              <a:t>, </a:t>
            </a:r>
            <a:r>
              <a:rPr lang="en-US" sz="1400" b="1" i="0">
                <a:solidFill>
                  <a:srgbClr val="161616"/>
                </a:solidFill>
                <a:effectLst/>
                <a:latin typeface="Tabac Sans" panose="02000000000000000000" pitchFamily="50" charset="-18"/>
                <a:ea typeface="Tabac Sans" panose="02000000000000000000" pitchFamily="50" charset="-18"/>
                <a:cs typeface="Tabac Sans" panose="02000000000000000000" pitchFamily="50" charset="-18"/>
              </a:rPr>
              <a:t>Instagram</a:t>
            </a:r>
            <a:r>
              <a:rPr lang="en-US" sz="1400" i="0">
                <a:solidFill>
                  <a:srgbClr val="161616"/>
                </a:solidFill>
                <a:effectLst/>
                <a:latin typeface="Tabac Sans" panose="02000000000000000000" pitchFamily="50" charset="-18"/>
                <a:ea typeface="Tabac Sans" panose="02000000000000000000" pitchFamily="50" charset="-18"/>
                <a:cs typeface="Tabac Sans" panose="02000000000000000000" pitchFamily="50" charset="-18"/>
              </a:rPr>
              <a:t>,</a:t>
            </a:r>
            <a:br>
              <a:rPr lang="cs-CZ" sz="1400" i="0">
                <a:solidFill>
                  <a:srgbClr val="161616"/>
                </a:solidFill>
                <a:effectLst/>
                <a:latin typeface="Tabac Sans" panose="02000000000000000000" pitchFamily="50" charset="-18"/>
                <a:ea typeface="Tabac Sans" panose="02000000000000000000" pitchFamily="50" charset="-18"/>
                <a:cs typeface="Tabac Sans" panose="02000000000000000000" pitchFamily="50" charset="-18"/>
              </a:rPr>
            </a:br>
            <a:r>
              <a:rPr lang="en-US" sz="1400" b="1" i="0">
                <a:solidFill>
                  <a:srgbClr val="161616"/>
                </a:solidFill>
                <a:effectLst/>
                <a:latin typeface="Tabac Sans" panose="02000000000000000000" pitchFamily="50" charset="-18"/>
                <a:ea typeface="Tabac Sans" panose="02000000000000000000" pitchFamily="50" charset="-18"/>
                <a:cs typeface="Tabac Sans" panose="02000000000000000000" pitchFamily="50" charset="-18"/>
              </a:rPr>
              <a:t>YouTube</a:t>
            </a:r>
          </a:p>
        </p:txBody>
      </p:sp>
      <p:sp>
        <p:nvSpPr>
          <p:cNvPr id="15" name="TextovéPole 14">
            <a:extLst>
              <a:ext uri="{FF2B5EF4-FFF2-40B4-BE49-F238E27FC236}">
                <a16:creationId xmlns:a16="http://schemas.microsoft.com/office/drawing/2014/main" id="{644E40FC-A38F-6066-08E9-0BCC604A6EAF}"/>
              </a:ext>
            </a:extLst>
          </p:cNvPr>
          <p:cNvSpPr txBox="1"/>
          <p:nvPr/>
        </p:nvSpPr>
        <p:spPr>
          <a:xfrm>
            <a:off x="695325" y="2759872"/>
            <a:ext cx="2690036" cy="954107"/>
          </a:xfrm>
          <a:prstGeom prst="rect">
            <a:avLst/>
          </a:prstGeom>
          <a:noFill/>
        </p:spPr>
        <p:txBody>
          <a:bodyPr wrap="square" lIns="91440" tIns="45720" rIns="91440" bIns="45720" rtlCol="0" anchor="t">
            <a:spAutoFit/>
          </a:bodyPr>
          <a:lstStyle>
            <a:defPPr marR="0" lvl="0" algn="l" rtl="0">
              <a:lnSpc>
                <a:spcPct val="100000"/>
              </a:lnSpc>
              <a:spcBef>
                <a:spcPts val="0"/>
              </a:spcBef>
              <a:spcAft>
                <a:spcPts val="0"/>
              </a:spcAft>
              <a:defRPr/>
            </a:defPPr>
            <a:lvl1pPr algn="ctr">
              <a:lnSpc>
                <a:spcPts val="1200"/>
              </a:lnSpc>
              <a:spcAft>
                <a:spcPts val="600"/>
              </a:spcAft>
              <a:defRPr sz="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0" indent="0" defTabSz="914377" eaLnBrk="1" latinLnBrk="0" hangingPunct="1">
              <a:lnSpc>
                <a:spcPct val="90000"/>
              </a:lnSpc>
              <a:buFont typeface="Arial" panose="020B0604020202020204" pitchFamily="34" charset="0"/>
              <a:buNone/>
              <a:defRPr sz="24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0" indent="-228594" defTabSz="914377"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160"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00000"/>
              </a:lnSpc>
              <a:spcAft>
                <a:spcPts val="0"/>
              </a:spcAft>
            </a:pPr>
            <a:r>
              <a:rPr lang="cs-CZ" sz="1400" i="0">
                <a:effectLst/>
                <a:latin typeface="Tabac Sans"/>
                <a:ea typeface="Tabac Sans"/>
                <a:cs typeface="Tabac Sans"/>
              </a:rPr>
              <a:t>Webové stránky </a:t>
            </a:r>
            <a:r>
              <a:rPr lang="cs-CZ" sz="1400" b="1" i="0">
                <a:effectLst/>
                <a:latin typeface="Tabac Sans"/>
                <a:ea typeface="Tabac Sans"/>
                <a:cs typeface="Tabac Sans"/>
              </a:rPr>
              <a:t>s</a:t>
            </a:r>
            <a:r>
              <a:rPr lang="en-US" sz="1400" b="1" i="0">
                <a:effectLst/>
                <a:latin typeface="Tabac Sans"/>
                <a:ea typeface="Tabac Sans"/>
                <a:cs typeface="Tabac Sans"/>
              </a:rPr>
              <a:t>tudyin.cz </a:t>
            </a:r>
            <a:r>
              <a:rPr lang="cs-CZ" sz="1400" i="0">
                <a:effectLst/>
                <a:latin typeface="Tabac Sans"/>
                <a:ea typeface="Tabac Sans"/>
                <a:cs typeface="Tabac Sans"/>
              </a:rPr>
              <a:t>s </a:t>
            </a:r>
            <a:r>
              <a:rPr lang="cs-CZ" sz="1400">
                <a:latin typeface="Tabac Sans"/>
                <a:ea typeface="Tabac Sans"/>
                <a:cs typeface="Tabac Sans"/>
              </a:rPr>
              <a:t>interaktivním </a:t>
            </a:r>
            <a:br>
              <a:rPr lang="cs-CZ" sz="1400" i="0">
                <a:effectLst/>
                <a:latin typeface="Tabac Sans" panose="02000000000000000000" pitchFamily="50" charset="-18"/>
                <a:ea typeface="Tabac Sans" panose="02000000000000000000" pitchFamily="50" charset="-18"/>
                <a:cs typeface="Tabac Sans" panose="02000000000000000000" pitchFamily="50" charset="-18"/>
              </a:rPr>
            </a:br>
            <a:r>
              <a:rPr lang="en-US" sz="1400" b="1" i="0">
                <a:effectLst/>
                <a:latin typeface="Tabac Sans"/>
                <a:ea typeface="Tabac Sans"/>
                <a:cs typeface="Tabac Sans"/>
              </a:rPr>
              <a:t>portal.studyin.cz </a:t>
            </a:r>
            <a:r>
              <a:rPr lang="cs-CZ" sz="1400" i="0">
                <a:effectLst/>
                <a:latin typeface="Tabac Sans"/>
                <a:ea typeface="Tabac Sans"/>
                <a:cs typeface="Tabac Sans"/>
              </a:rPr>
              <a:t>studijních programů</a:t>
            </a:r>
            <a:endParaRPr lang="en-US" sz="1400" i="0">
              <a:effectLst/>
              <a:latin typeface="Tabac Sans"/>
              <a:ea typeface="Tabac Sans"/>
              <a:cs typeface="Tabac Sans"/>
            </a:endParaRPr>
          </a:p>
        </p:txBody>
      </p:sp>
      <p:sp>
        <p:nvSpPr>
          <p:cNvPr id="16" name="TextovéPole 15">
            <a:extLst>
              <a:ext uri="{FF2B5EF4-FFF2-40B4-BE49-F238E27FC236}">
                <a16:creationId xmlns:a16="http://schemas.microsoft.com/office/drawing/2014/main" id="{D05D1578-1E9E-CA91-64A6-BB0B945517C6}"/>
              </a:ext>
            </a:extLst>
          </p:cNvPr>
          <p:cNvSpPr txBox="1"/>
          <p:nvPr/>
        </p:nvSpPr>
        <p:spPr>
          <a:xfrm>
            <a:off x="3441621" y="5260731"/>
            <a:ext cx="2115404" cy="954107"/>
          </a:xfrm>
          <a:prstGeom prst="rect">
            <a:avLst/>
          </a:prstGeom>
          <a:noFill/>
        </p:spPr>
        <p:txBody>
          <a:bodyPr wrap="square" lIns="91440" tIns="45720" rIns="91440" bIns="45720" rtlCol="0" anchor="t">
            <a:spAutoFit/>
          </a:bodyPr>
          <a:lstStyle>
            <a:defPPr marR="0" lvl="0" algn="l" rtl="0">
              <a:lnSpc>
                <a:spcPct val="100000"/>
              </a:lnSpc>
              <a:spcBef>
                <a:spcPts val="0"/>
              </a:spcBef>
              <a:spcAft>
                <a:spcPts val="0"/>
              </a:spcAft>
              <a:defRPr/>
            </a:defPPr>
            <a:lvl1pPr algn="ctr">
              <a:lnSpc>
                <a:spcPts val="1200"/>
              </a:lnSpc>
              <a:spcAft>
                <a:spcPts val="600"/>
              </a:spcAft>
              <a:defRPr sz="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0" indent="0" defTabSz="914377" eaLnBrk="1" latinLnBrk="0" hangingPunct="1">
              <a:lnSpc>
                <a:spcPct val="90000"/>
              </a:lnSpc>
              <a:buFont typeface="Arial" panose="020B0604020202020204" pitchFamily="34" charset="0"/>
              <a:buNone/>
              <a:defRPr sz="24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0" indent="-228594" defTabSz="914377"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160"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00000"/>
              </a:lnSpc>
            </a:pPr>
            <a:r>
              <a:rPr lang="cs-CZ" sz="1400" b="1">
                <a:solidFill>
                  <a:srgbClr val="161616"/>
                </a:solidFill>
                <a:latin typeface="Tabac Sans"/>
                <a:ea typeface="Tabac Sans"/>
                <a:cs typeface="Tabac Sans"/>
              </a:rPr>
              <a:t>Zodpovídání </a:t>
            </a:r>
            <a:r>
              <a:rPr lang="cs-CZ" sz="1400" b="1" i="0">
                <a:solidFill>
                  <a:srgbClr val="161616"/>
                </a:solidFill>
                <a:effectLst/>
                <a:latin typeface="Tabac Sans"/>
                <a:ea typeface="Tabac Sans"/>
                <a:cs typeface="Tabac Sans"/>
              </a:rPr>
              <a:t>otázek</a:t>
            </a:r>
            <a:br>
              <a:rPr lang="cs-CZ" sz="1400" b="1" i="0">
                <a:effectLst/>
                <a:latin typeface="Tabac Sans" panose="02000000000000000000" pitchFamily="50" charset="-18"/>
                <a:ea typeface="Tabac Sans" panose="02000000000000000000" pitchFamily="50" charset="-18"/>
                <a:cs typeface="Tabac Sans" panose="02000000000000000000" pitchFamily="50" charset="-18"/>
              </a:rPr>
            </a:br>
            <a:r>
              <a:rPr lang="cs-CZ" sz="1400" i="0">
                <a:solidFill>
                  <a:srgbClr val="161616"/>
                </a:solidFill>
                <a:effectLst/>
                <a:latin typeface="Tabac Sans"/>
                <a:ea typeface="Tabac Sans"/>
                <a:cs typeface="Tabac Sans"/>
              </a:rPr>
              <a:t>budoucích studentů a středoškolských poradců</a:t>
            </a:r>
            <a:endParaRPr lang="en-US" sz="1400" i="0">
              <a:solidFill>
                <a:srgbClr val="161616"/>
              </a:solidFill>
              <a:effectLst/>
              <a:latin typeface="Tabac Sans" panose="02000000000000000000" pitchFamily="50" charset="-18"/>
              <a:ea typeface="Tabac Sans" panose="02000000000000000000" pitchFamily="50" charset="-18"/>
              <a:cs typeface="Tabac Sans" panose="02000000000000000000" pitchFamily="50" charset="-18"/>
            </a:endParaRPr>
          </a:p>
        </p:txBody>
      </p:sp>
      <p:sp>
        <p:nvSpPr>
          <p:cNvPr id="68" name="TextovéPole 67">
            <a:extLst>
              <a:ext uri="{FF2B5EF4-FFF2-40B4-BE49-F238E27FC236}">
                <a16:creationId xmlns:a16="http://schemas.microsoft.com/office/drawing/2014/main" id="{2AD3896D-BD97-5006-56F3-4A508C392C9B}"/>
              </a:ext>
            </a:extLst>
          </p:cNvPr>
          <p:cNvSpPr txBox="1"/>
          <p:nvPr/>
        </p:nvSpPr>
        <p:spPr>
          <a:xfrm>
            <a:off x="695325" y="5286131"/>
            <a:ext cx="2518312" cy="738664"/>
          </a:xfrm>
          <a:prstGeom prst="rect">
            <a:avLst/>
          </a:prstGeom>
          <a:noFill/>
        </p:spPr>
        <p:txBody>
          <a:bodyPr wrap="square" lIns="91440" tIns="45720" rIns="91440" bIns="45720" rtlCol="0" anchor="t">
            <a:spAutoFit/>
          </a:bodyPr>
          <a:lstStyle>
            <a:defPPr marR="0" lvl="0" algn="l" rtl="0">
              <a:lnSpc>
                <a:spcPct val="100000"/>
              </a:lnSpc>
              <a:spcBef>
                <a:spcPts val="0"/>
              </a:spcBef>
              <a:spcAft>
                <a:spcPts val="0"/>
              </a:spcAft>
              <a:defRPr/>
            </a:defPPr>
            <a:lvl1pPr>
              <a:lnSpc>
                <a:spcPts val="2000"/>
              </a:lnSpc>
              <a:spcAft>
                <a:spcPts val="600"/>
              </a:spcAft>
              <a:defRPr sz="18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0" indent="0" defTabSz="914377" eaLnBrk="1" latinLnBrk="0" hangingPunct="1">
              <a:lnSpc>
                <a:spcPct val="90000"/>
              </a:lnSpc>
              <a:buFont typeface="Arial" panose="020B0604020202020204" pitchFamily="34" charset="0"/>
              <a:buNone/>
              <a:defRPr sz="24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0" indent="-228594" defTabSz="914377"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160"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cs-CZ" sz="1400" b="1">
                <a:solidFill>
                  <a:srgbClr val="161616"/>
                </a:solidFill>
                <a:latin typeface="Tabac Sans"/>
                <a:ea typeface="Tabac Sans"/>
                <a:cs typeface="Tabac Sans"/>
              </a:rPr>
              <a:t>O</a:t>
            </a:r>
            <a:r>
              <a:rPr lang="en-US" sz="1400" b="1" i="0" err="1">
                <a:solidFill>
                  <a:srgbClr val="161616"/>
                </a:solidFill>
                <a:effectLst/>
                <a:latin typeface="Tabac Sans"/>
                <a:ea typeface="Tabac Sans"/>
                <a:cs typeface="Tabac Sans"/>
              </a:rPr>
              <a:t>nline</a:t>
            </a:r>
            <a:r>
              <a:rPr lang="en-US" sz="1400" b="1" i="0">
                <a:solidFill>
                  <a:srgbClr val="161616"/>
                </a:solidFill>
                <a:effectLst/>
                <a:latin typeface="Tabac Sans"/>
                <a:ea typeface="Tabac Sans"/>
                <a:cs typeface="Tabac Sans"/>
              </a:rPr>
              <a:t> </a:t>
            </a:r>
            <a:r>
              <a:rPr lang="cs-CZ" sz="1400" b="1" i="0">
                <a:solidFill>
                  <a:srgbClr val="161616"/>
                </a:solidFill>
                <a:effectLst/>
                <a:latin typeface="Tabac Sans"/>
                <a:ea typeface="Tabac Sans"/>
                <a:cs typeface="Tabac Sans"/>
              </a:rPr>
              <a:t>kampaně</a:t>
            </a:r>
            <a:r>
              <a:rPr lang="en-US" sz="1400" b="1" i="0">
                <a:solidFill>
                  <a:srgbClr val="161616"/>
                </a:solidFill>
                <a:effectLst/>
                <a:latin typeface="Tabac Sans"/>
                <a:ea typeface="Tabac Sans"/>
                <a:cs typeface="Tabac Sans"/>
              </a:rPr>
              <a:t> </a:t>
            </a:r>
            <a:r>
              <a:rPr lang="cs-CZ" sz="1400">
                <a:solidFill>
                  <a:srgbClr val="161616"/>
                </a:solidFill>
                <a:latin typeface="Tabac Sans"/>
                <a:ea typeface="Tabac Sans"/>
                <a:cs typeface="Tabac Sans"/>
              </a:rPr>
              <a:t>na podporu univerzit a velvyslanectví při jejich propagačních aktivitách</a:t>
            </a:r>
            <a:endParaRPr lang="en-US" sz="1400" i="0">
              <a:solidFill>
                <a:srgbClr val="161616"/>
              </a:solidFill>
              <a:effectLst/>
              <a:latin typeface="Tabac Sans"/>
              <a:ea typeface="Tabac Sans"/>
              <a:cs typeface="Tabac Sans"/>
            </a:endParaRPr>
          </a:p>
        </p:txBody>
      </p:sp>
      <p:sp>
        <p:nvSpPr>
          <p:cNvPr id="69" name="TextovéPole 68">
            <a:extLst>
              <a:ext uri="{FF2B5EF4-FFF2-40B4-BE49-F238E27FC236}">
                <a16:creationId xmlns:a16="http://schemas.microsoft.com/office/drawing/2014/main" id="{CECC0394-D468-E4AD-6C51-2C1CBB7E31CB}"/>
              </a:ext>
            </a:extLst>
          </p:cNvPr>
          <p:cNvSpPr txBox="1"/>
          <p:nvPr/>
        </p:nvSpPr>
        <p:spPr>
          <a:xfrm>
            <a:off x="3441621" y="2715720"/>
            <a:ext cx="2256814" cy="954107"/>
          </a:xfrm>
          <a:prstGeom prst="rect">
            <a:avLst/>
          </a:prstGeom>
          <a:noFill/>
        </p:spPr>
        <p:txBody>
          <a:bodyPr wrap="square" rtlCol="0">
            <a:spAutoFit/>
          </a:bodyPr>
          <a:lstStyle>
            <a:defPPr marR="0" lvl="0" algn="l" rtl="0">
              <a:lnSpc>
                <a:spcPct val="100000"/>
              </a:lnSpc>
              <a:spcBef>
                <a:spcPts val="0"/>
              </a:spcBef>
              <a:spcAft>
                <a:spcPts val="0"/>
              </a:spcAft>
              <a:defRPr/>
            </a:defPPr>
            <a:lvl1pPr algn="ctr">
              <a:lnSpc>
                <a:spcPts val="1200"/>
              </a:lnSpc>
              <a:spcAft>
                <a:spcPts val="600"/>
              </a:spcAft>
              <a:defRPr sz="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0" indent="0" defTabSz="914377" eaLnBrk="1" latinLnBrk="0" hangingPunct="1">
              <a:lnSpc>
                <a:spcPct val="90000"/>
              </a:lnSpc>
              <a:buFont typeface="Arial" panose="020B0604020202020204" pitchFamily="34" charset="0"/>
              <a:buNone/>
              <a:defRPr sz="24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0" indent="-228594" defTabSz="914377"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160"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00000"/>
              </a:lnSpc>
            </a:pPr>
            <a:r>
              <a:rPr lang="cs-CZ" sz="1400">
                <a:latin typeface="Tabac Sans" panose="02000000000000000000" pitchFamily="50" charset="-18"/>
                <a:ea typeface="Tabac Sans" panose="02000000000000000000" pitchFamily="50" charset="-18"/>
                <a:cs typeface="Tabac Sans" panose="02000000000000000000" pitchFamily="50" charset="-18"/>
              </a:rPr>
              <a:t>Aktivní spolupráce se zahraničními studenty v rámci </a:t>
            </a:r>
            <a:r>
              <a:rPr lang="cs-CZ" sz="1400" b="1">
                <a:latin typeface="Tabac Sans" panose="02000000000000000000" pitchFamily="50" charset="-18"/>
                <a:ea typeface="Tabac Sans" panose="02000000000000000000" pitchFamily="50" charset="-18"/>
                <a:cs typeface="Tabac Sans" panose="02000000000000000000" pitchFamily="50" charset="-18"/>
              </a:rPr>
              <a:t>programu</a:t>
            </a:r>
            <a:r>
              <a:rPr lang="cs-CZ" sz="1400">
                <a:latin typeface="Tabac Sans" panose="02000000000000000000" pitchFamily="50" charset="-18"/>
                <a:ea typeface="Tabac Sans" panose="02000000000000000000" pitchFamily="50" charset="-18"/>
                <a:cs typeface="Tabac Sans" panose="02000000000000000000" pitchFamily="50" charset="-18"/>
              </a:rPr>
              <a:t> </a:t>
            </a:r>
            <a:r>
              <a:rPr lang="en-US" sz="1400" b="1">
                <a:latin typeface="Tabac Sans" panose="02000000000000000000" pitchFamily="50" charset="-18"/>
                <a:ea typeface="Tabac Sans" panose="02000000000000000000" pitchFamily="50" charset="-18"/>
                <a:cs typeface="Tabac Sans" panose="02000000000000000000" pitchFamily="50" charset="-18"/>
              </a:rPr>
              <a:t>STUDY IN ambassador</a:t>
            </a:r>
          </a:p>
        </p:txBody>
      </p:sp>
      <p:sp>
        <p:nvSpPr>
          <p:cNvPr id="71" name="TextovéPole 70">
            <a:extLst>
              <a:ext uri="{FF2B5EF4-FFF2-40B4-BE49-F238E27FC236}">
                <a16:creationId xmlns:a16="http://schemas.microsoft.com/office/drawing/2014/main" id="{E53A2965-13A0-A5DC-7D57-33BE8444E3BF}"/>
              </a:ext>
            </a:extLst>
          </p:cNvPr>
          <p:cNvSpPr txBox="1"/>
          <p:nvPr/>
        </p:nvSpPr>
        <p:spPr>
          <a:xfrm>
            <a:off x="3441621" y="4118023"/>
            <a:ext cx="2744065" cy="738664"/>
          </a:xfrm>
          <a:prstGeom prst="rect">
            <a:avLst/>
          </a:prstGeom>
          <a:noFill/>
        </p:spPr>
        <p:txBody>
          <a:bodyPr wrap="square" lIns="91440" tIns="45720" rIns="91440" bIns="45720" rtlCol="0" anchor="t">
            <a:spAutoFit/>
          </a:bodyPr>
          <a:lstStyle>
            <a:defPPr marR="0" lvl="0" algn="l" rtl="0">
              <a:lnSpc>
                <a:spcPct val="100000"/>
              </a:lnSpc>
              <a:spcBef>
                <a:spcPts val="0"/>
              </a:spcBef>
              <a:spcAft>
                <a:spcPts val="0"/>
              </a:spcAft>
              <a:defRPr/>
            </a:defPPr>
            <a:lvl1pPr>
              <a:lnSpc>
                <a:spcPts val="2000"/>
              </a:lnSpc>
              <a:spcAft>
                <a:spcPts val="600"/>
              </a:spcAft>
              <a:defRPr sz="18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0" indent="0" defTabSz="914377" eaLnBrk="1" latinLnBrk="0" hangingPunct="1">
              <a:lnSpc>
                <a:spcPct val="90000"/>
              </a:lnSpc>
              <a:buFont typeface="Arial" panose="020B0604020202020204" pitchFamily="34" charset="0"/>
              <a:buNone/>
              <a:defRPr sz="24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0" indent="-228594" defTabSz="914377"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160"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cs-CZ" sz="1400" b="1">
                <a:solidFill>
                  <a:srgbClr val="161616"/>
                </a:solidFill>
                <a:latin typeface="Tabac Sans"/>
                <a:ea typeface="Tabac Sans"/>
                <a:cs typeface="Tabac Sans"/>
              </a:rPr>
              <a:t>R</a:t>
            </a:r>
            <a:r>
              <a:rPr lang="en-US" sz="1400" b="1" i="0" err="1">
                <a:solidFill>
                  <a:srgbClr val="161616"/>
                </a:solidFill>
                <a:effectLst/>
                <a:latin typeface="Tabac Sans"/>
                <a:ea typeface="Tabac Sans"/>
                <a:cs typeface="Tabac Sans"/>
              </a:rPr>
              <a:t>epr</a:t>
            </a:r>
            <a:r>
              <a:rPr lang="cs-CZ" sz="1400" b="1" i="0" err="1">
                <a:solidFill>
                  <a:srgbClr val="161616"/>
                </a:solidFill>
                <a:effectLst/>
                <a:latin typeface="Tabac Sans"/>
                <a:ea typeface="Tabac Sans"/>
                <a:cs typeface="Tabac Sans"/>
              </a:rPr>
              <a:t>ezentace</a:t>
            </a:r>
            <a:r>
              <a:rPr lang="cs-CZ" sz="1400" b="1" i="0">
                <a:solidFill>
                  <a:srgbClr val="161616"/>
                </a:solidFill>
                <a:effectLst/>
                <a:latin typeface="Tabac Sans"/>
                <a:ea typeface="Tabac Sans"/>
                <a:cs typeface="Tabac Sans"/>
              </a:rPr>
              <a:t> Česka</a:t>
            </a:r>
            <a:br>
              <a:rPr lang="cs-CZ" sz="1400" b="1" i="0">
                <a:effectLst/>
                <a:latin typeface="Tabac Sans" panose="02000000000000000000" pitchFamily="50" charset="-18"/>
                <a:ea typeface="Tabac Sans" panose="02000000000000000000" pitchFamily="50" charset="-18"/>
                <a:cs typeface="Tabac Sans" panose="02000000000000000000" pitchFamily="50" charset="-18"/>
              </a:rPr>
            </a:br>
            <a:r>
              <a:rPr lang="cs-CZ" sz="1400" i="0">
                <a:solidFill>
                  <a:srgbClr val="161616"/>
                </a:solidFill>
                <a:effectLst/>
                <a:latin typeface="Tabac Sans"/>
                <a:ea typeface="Tabac Sans"/>
                <a:cs typeface="Tabac Sans"/>
              </a:rPr>
              <a:t>na</a:t>
            </a:r>
            <a:r>
              <a:rPr lang="cs-CZ" sz="1400" b="1" i="0">
                <a:solidFill>
                  <a:srgbClr val="161616"/>
                </a:solidFill>
                <a:effectLst/>
                <a:latin typeface="Tabac Sans"/>
                <a:ea typeface="Tabac Sans"/>
                <a:cs typeface="Tabac Sans"/>
              </a:rPr>
              <a:t> </a:t>
            </a:r>
            <a:r>
              <a:rPr lang="en-US" sz="1400" i="0">
                <a:solidFill>
                  <a:srgbClr val="161616"/>
                </a:solidFill>
                <a:effectLst/>
                <a:latin typeface="Tabac Sans"/>
                <a:ea typeface="Tabac Sans"/>
                <a:cs typeface="Tabac Sans"/>
              </a:rPr>
              <a:t>online </a:t>
            </a:r>
            <a:r>
              <a:rPr lang="cs-CZ" sz="1400" i="0">
                <a:solidFill>
                  <a:srgbClr val="161616"/>
                </a:solidFill>
                <a:effectLst/>
                <a:latin typeface="Tabac Sans"/>
                <a:ea typeface="Tabac Sans"/>
                <a:cs typeface="Tabac Sans"/>
              </a:rPr>
              <a:t>a fyzických veletrzích</a:t>
            </a:r>
            <a:br>
              <a:rPr lang="cs-CZ" sz="1400" i="0">
                <a:effectLst/>
                <a:latin typeface="Tabac Sans" panose="02000000000000000000" pitchFamily="50" charset="-18"/>
                <a:ea typeface="Tabac Sans" panose="02000000000000000000" pitchFamily="50" charset="-18"/>
                <a:cs typeface="Tabac Sans" panose="02000000000000000000" pitchFamily="50" charset="-18"/>
              </a:rPr>
            </a:br>
            <a:r>
              <a:rPr lang="en-US" sz="1400" i="0">
                <a:solidFill>
                  <a:srgbClr val="161616"/>
                </a:solidFill>
                <a:effectLst/>
                <a:latin typeface="Tabac Sans"/>
                <a:ea typeface="Tabac Sans"/>
                <a:cs typeface="Tabac Sans"/>
              </a:rPr>
              <a:t>(</a:t>
            </a:r>
            <a:r>
              <a:rPr lang="cs-CZ" sz="1400" i="0">
                <a:solidFill>
                  <a:srgbClr val="161616"/>
                </a:solidFill>
                <a:effectLst/>
                <a:latin typeface="Tabac Sans"/>
                <a:ea typeface="Tabac Sans"/>
                <a:cs typeface="Tabac Sans"/>
              </a:rPr>
              <a:t>a webinářích</a:t>
            </a:r>
            <a:r>
              <a:rPr lang="en-US" sz="1400" i="0">
                <a:solidFill>
                  <a:srgbClr val="161616"/>
                </a:solidFill>
                <a:effectLst/>
                <a:latin typeface="Tabac Sans"/>
                <a:ea typeface="Tabac Sans"/>
                <a:cs typeface="Tabac Sans"/>
              </a:rPr>
              <a:t>)</a:t>
            </a:r>
          </a:p>
        </p:txBody>
      </p:sp>
      <p:pic>
        <p:nvPicPr>
          <p:cNvPr id="25" name="Grafický objekt 24">
            <a:extLst>
              <a:ext uri="{FF2B5EF4-FFF2-40B4-BE49-F238E27FC236}">
                <a16:creationId xmlns:a16="http://schemas.microsoft.com/office/drawing/2014/main" id="{57AD2A12-5AAB-A772-CEA0-72ACCBA59ADB}"/>
              </a:ext>
            </a:extLst>
          </p:cNvPr>
          <p:cNvPicPr>
            <a:picLocks noChangeAspect="1"/>
          </p:cNvPicPr>
          <p:nvPr/>
        </p:nvPicPr>
        <p:blipFill>
          <a:blip r:embed="rId32">
            <a:extLst>
              <a:ext uri="{96DAC541-7B7A-43D3-8B79-37D633B846F1}">
                <asvg:svgBlip xmlns:asvg="http://schemas.microsoft.com/office/drawing/2016/SVG/main" r:embed="rId33"/>
              </a:ext>
            </a:extLst>
          </a:blip>
          <a:stretch>
            <a:fillRect/>
          </a:stretch>
        </p:blipFill>
        <p:spPr>
          <a:xfrm>
            <a:off x="771759" y="2529559"/>
            <a:ext cx="216000" cy="216000"/>
          </a:xfrm>
          <a:prstGeom prst="rect">
            <a:avLst/>
          </a:prstGeom>
        </p:spPr>
      </p:pic>
      <p:pic>
        <p:nvPicPr>
          <p:cNvPr id="28" name="Grafický objekt 27">
            <a:extLst>
              <a:ext uri="{FF2B5EF4-FFF2-40B4-BE49-F238E27FC236}">
                <a16:creationId xmlns:a16="http://schemas.microsoft.com/office/drawing/2014/main" id="{9410DF2A-1EC3-0AA7-A031-2645368EA8DB}"/>
              </a:ext>
            </a:extLst>
          </p:cNvPr>
          <p:cNvPicPr>
            <a:picLocks noChangeAspect="1"/>
          </p:cNvPicPr>
          <p:nvPr/>
        </p:nvPicPr>
        <p:blipFill>
          <a:blip r:embed="rId34">
            <a:extLst>
              <a:ext uri="{96DAC541-7B7A-43D3-8B79-37D633B846F1}">
                <asvg:svgBlip xmlns:asvg="http://schemas.microsoft.com/office/drawing/2016/SVG/main" r:embed="rId35"/>
              </a:ext>
            </a:extLst>
          </a:blip>
          <a:srcRect/>
          <a:stretch/>
        </p:blipFill>
        <p:spPr>
          <a:xfrm>
            <a:off x="3514391" y="2521939"/>
            <a:ext cx="216000" cy="216000"/>
          </a:xfrm>
          <a:prstGeom prst="rect">
            <a:avLst/>
          </a:prstGeom>
        </p:spPr>
      </p:pic>
      <p:pic>
        <p:nvPicPr>
          <p:cNvPr id="29" name="Grafický objekt 28">
            <a:extLst>
              <a:ext uri="{FF2B5EF4-FFF2-40B4-BE49-F238E27FC236}">
                <a16:creationId xmlns:a16="http://schemas.microsoft.com/office/drawing/2014/main" id="{B4C65986-0B96-0F0D-BB4B-DE6D8D380085}"/>
              </a:ext>
            </a:extLst>
          </p:cNvPr>
          <p:cNvPicPr>
            <a:picLocks noChangeAspect="1"/>
          </p:cNvPicPr>
          <p:nvPr/>
        </p:nvPicPr>
        <p:blipFill>
          <a:blip r:embed="rId36">
            <a:extLst>
              <a:ext uri="{96DAC541-7B7A-43D3-8B79-37D633B846F1}">
                <asvg:svgBlip xmlns:asvg="http://schemas.microsoft.com/office/drawing/2016/SVG/main" r:embed="rId37"/>
              </a:ext>
            </a:extLst>
          </a:blip>
          <a:srcRect/>
          <a:stretch/>
        </p:blipFill>
        <p:spPr>
          <a:xfrm>
            <a:off x="771759" y="3903580"/>
            <a:ext cx="216000" cy="216000"/>
          </a:xfrm>
          <a:prstGeom prst="rect">
            <a:avLst/>
          </a:prstGeom>
        </p:spPr>
      </p:pic>
      <p:pic>
        <p:nvPicPr>
          <p:cNvPr id="30" name="Grafický objekt 29">
            <a:extLst>
              <a:ext uri="{FF2B5EF4-FFF2-40B4-BE49-F238E27FC236}">
                <a16:creationId xmlns:a16="http://schemas.microsoft.com/office/drawing/2014/main" id="{22D88A3C-715E-CCE1-45C4-FD194131B5C8}"/>
              </a:ext>
            </a:extLst>
          </p:cNvPr>
          <p:cNvPicPr>
            <a:picLocks noChangeAspect="1"/>
          </p:cNvPicPr>
          <p:nvPr/>
        </p:nvPicPr>
        <p:blipFill>
          <a:blip r:embed="rId38">
            <a:extLst>
              <a:ext uri="{96DAC541-7B7A-43D3-8B79-37D633B846F1}">
                <asvg:svgBlip xmlns:asvg="http://schemas.microsoft.com/office/drawing/2016/SVG/main" r:embed="rId39"/>
              </a:ext>
            </a:extLst>
          </a:blip>
          <a:srcRect/>
          <a:stretch/>
        </p:blipFill>
        <p:spPr>
          <a:xfrm>
            <a:off x="3514391" y="3903580"/>
            <a:ext cx="216000" cy="216000"/>
          </a:xfrm>
          <a:prstGeom prst="rect">
            <a:avLst/>
          </a:prstGeom>
        </p:spPr>
      </p:pic>
      <p:pic>
        <p:nvPicPr>
          <p:cNvPr id="31" name="Grafický objekt 30">
            <a:extLst>
              <a:ext uri="{FF2B5EF4-FFF2-40B4-BE49-F238E27FC236}">
                <a16:creationId xmlns:a16="http://schemas.microsoft.com/office/drawing/2014/main" id="{B46F537C-7AA2-5A93-1A6C-8F63B9918AE1}"/>
              </a:ext>
            </a:extLst>
          </p:cNvPr>
          <p:cNvPicPr>
            <a:picLocks noChangeAspect="1"/>
          </p:cNvPicPr>
          <p:nvPr/>
        </p:nvPicPr>
        <p:blipFill>
          <a:blip r:embed="rId40">
            <a:extLst>
              <a:ext uri="{96DAC541-7B7A-43D3-8B79-37D633B846F1}">
                <asvg:svgBlip xmlns:asvg="http://schemas.microsoft.com/office/drawing/2016/SVG/main" r:embed="rId41"/>
              </a:ext>
            </a:extLst>
          </a:blip>
          <a:srcRect/>
          <a:stretch/>
        </p:blipFill>
        <p:spPr>
          <a:xfrm>
            <a:off x="771759" y="5043058"/>
            <a:ext cx="216000" cy="216000"/>
          </a:xfrm>
          <a:prstGeom prst="rect">
            <a:avLst/>
          </a:prstGeom>
        </p:spPr>
      </p:pic>
      <p:pic>
        <p:nvPicPr>
          <p:cNvPr id="32" name="Grafický objekt 31">
            <a:extLst>
              <a:ext uri="{FF2B5EF4-FFF2-40B4-BE49-F238E27FC236}">
                <a16:creationId xmlns:a16="http://schemas.microsoft.com/office/drawing/2014/main" id="{AE5EFED7-3B78-1474-4EA7-C01C1BD6C335}"/>
              </a:ext>
            </a:extLst>
          </p:cNvPr>
          <p:cNvPicPr>
            <a:picLocks noChangeAspect="1"/>
          </p:cNvPicPr>
          <p:nvPr/>
        </p:nvPicPr>
        <p:blipFill>
          <a:blip r:embed="rId42">
            <a:extLst>
              <a:ext uri="{96DAC541-7B7A-43D3-8B79-37D633B846F1}">
                <asvg:svgBlip xmlns:asvg="http://schemas.microsoft.com/office/drawing/2016/SVG/main" r:embed="rId43"/>
              </a:ext>
            </a:extLst>
          </a:blip>
          <a:srcRect/>
          <a:stretch/>
        </p:blipFill>
        <p:spPr>
          <a:xfrm>
            <a:off x="3514391" y="5043058"/>
            <a:ext cx="216000" cy="216000"/>
          </a:xfrm>
          <a:prstGeom prst="rect">
            <a:avLst/>
          </a:prstGeom>
        </p:spPr>
      </p:pic>
      <p:pic>
        <p:nvPicPr>
          <p:cNvPr id="3" name="Obrázek 2">
            <a:extLst>
              <a:ext uri="{FF2B5EF4-FFF2-40B4-BE49-F238E27FC236}">
                <a16:creationId xmlns:a16="http://schemas.microsoft.com/office/drawing/2014/main" id="{DED9BB74-52E4-2806-9733-BBA2068D5100}"/>
              </a:ext>
            </a:extLst>
          </p:cNvPr>
          <p:cNvPicPr>
            <a:picLocks noChangeAspect="1"/>
          </p:cNvPicPr>
          <p:nvPr/>
        </p:nvPicPr>
        <p:blipFill>
          <a:blip r:embed="rId44">
            <a:extLst>
              <a:ext uri="{28A0092B-C50C-407E-A947-70E740481C1C}">
                <a14:useLocalDpi xmlns:a14="http://schemas.microsoft.com/office/drawing/2010/main" val="0"/>
              </a:ext>
            </a:extLst>
          </a:blip>
          <a:stretch>
            <a:fillRect/>
          </a:stretch>
        </p:blipFill>
        <p:spPr>
          <a:xfrm>
            <a:off x="10236675" y="728663"/>
            <a:ext cx="1260000" cy="1260000"/>
          </a:xfrm>
          <a:prstGeom prst="rect">
            <a:avLst/>
          </a:prstGeom>
        </p:spPr>
      </p:pic>
      <p:pic>
        <p:nvPicPr>
          <p:cNvPr id="17" name="Obrázek 16">
            <a:extLst>
              <a:ext uri="{FF2B5EF4-FFF2-40B4-BE49-F238E27FC236}">
                <a16:creationId xmlns:a16="http://schemas.microsoft.com/office/drawing/2014/main" id="{D3A2FEEF-E8CA-5F3A-FE8D-728FF4087BE8}"/>
              </a:ext>
            </a:extLst>
          </p:cNvPr>
          <p:cNvPicPr>
            <a:picLocks noChangeAspect="1"/>
          </p:cNvPicPr>
          <p:nvPr/>
        </p:nvPicPr>
        <p:blipFill>
          <a:blip r:embed="rId45">
            <a:extLst>
              <a:ext uri="{28A0092B-C50C-407E-A947-70E740481C1C}">
                <a14:useLocalDpi xmlns:a14="http://schemas.microsoft.com/office/drawing/2010/main" val="0"/>
              </a:ext>
            </a:extLst>
          </a:blip>
          <a:srcRect/>
          <a:stretch/>
        </p:blipFill>
        <p:spPr>
          <a:xfrm rot="3683640">
            <a:off x="10283954" y="4925873"/>
            <a:ext cx="2898288" cy="2635996"/>
          </a:xfrm>
          <a:prstGeom prst="rect">
            <a:avLst/>
          </a:prstGeom>
        </p:spPr>
      </p:pic>
      <p:pic>
        <p:nvPicPr>
          <p:cNvPr id="13" name="Obrázek 12">
            <a:extLst>
              <a:ext uri="{FF2B5EF4-FFF2-40B4-BE49-F238E27FC236}">
                <a16:creationId xmlns:a16="http://schemas.microsoft.com/office/drawing/2014/main" id="{D98FD843-1663-B7FA-1435-C454162DB5C1}"/>
              </a:ext>
            </a:extLst>
          </p:cNvPr>
          <p:cNvPicPr>
            <a:picLocks noChangeAspect="1"/>
          </p:cNvPicPr>
          <p:nvPr/>
        </p:nvPicPr>
        <p:blipFill>
          <a:blip r:embed="rId46">
            <a:extLst>
              <a:ext uri="{28A0092B-C50C-407E-A947-70E740481C1C}">
                <a14:useLocalDpi xmlns:a14="http://schemas.microsoft.com/office/drawing/2010/main" val="0"/>
              </a:ext>
            </a:extLst>
          </a:blip>
          <a:srcRect/>
          <a:stretch/>
        </p:blipFill>
        <p:spPr>
          <a:xfrm rot="9918159">
            <a:off x="8813107" y="6000778"/>
            <a:ext cx="2338412" cy="2228798"/>
          </a:xfrm>
          <a:prstGeom prst="rect">
            <a:avLst/>
          </a:prstGeom>
        </p:spPr>
      </p:pic>
    </p:spTree>
    <p:extLst>
      <p:ext uri="{BB962C8B-B14F-4D97-AF65-F5344CB8AC3E}">
        <p14:creationId xmlns:p14="http://schemas.microsoft.com/office/powerpoint/2010/main" val="3423975643"/>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Obrázek 5" descr="Obsah obrázku oblečení, boty, osoba, kreslené&#10;&#10;Popis byl vytvořen automaticky">
            <a:extLst>
              <a:ext uri="{FF2B5EF4-FFF2-40B4-BE49-F238E27FC236}">
                <a16:creationId xmlns:a16="http://schemas.microsoft.com/office/drawing/2014/main" id="{EDE75266-6E87-E8A6-6B30-33565492A627}"/>
              </a:ext>
            </a:extLst>
          </p:cNvPr>
          <p:cNvPicPr>
            <a:picLocks noChangeAspect="1"/>
          </p:cNvPicPr>
          <p:nvPr/>
        </p:nvPicPr>
        <p:blipFill rotWithShape="1">
          <a:blip r:embed="rId2">
            <a:extLst>
              <a:ext uri="{28A0092B-C50C-407E-A947-70E740481C1C}">
                <a14:useLocalDpi xmlns:a14="http://schemas.microsoft.com/office/drawing/2010/main" val="0"/>
              </a:ext>
            </a:extLst>
          </a:blip>
          <a:srcRect l="55079" t="12275" r="9898" b="17884"/>
          <a:stretch/>
        </p:blipFill>
        <p:spPr>
          <a:xfrm>
            <a:off x="7091289" y="859847"/>
            <a:ext cx="2831878" cy="5647298"/>
          </a:xfrm>
          <a:prstGeom prst="rect">
            <a:avLst/>
          </a:prstGeom>
        </p:spPr>
      </p:pic>
      <p:sp>
        <p:nvSpPr>
          <p:cNvPr id="2" name="TextovéPole 1">
            <a:extLst>
              <a:ext uri="{FF2B5EF4-FFF2-40B4-BE49-F238E27FC236}">
                <a16:creationId xmlns:a16="http://schemas.microsoft.com/office/drawing/2014/main" id="{2C476D57-E083-BC61-756C-905E717FBD92}"/>
              </a:ext>
            </a:extLst>
          </p:cNvPr>
          <p:cNvSpPr txBox="1"/>
          <p:nvPr/>
        </p:nvSpPr>
        <p:spPr>
          <a:xfrm>
            <a:off x="1258015" y="3937057"/>
            <a:ext cx="4847816" cy="707886"/>
          </a:xfrm>
          <a:prstGeom prst="rect">
            <a:avLst/>
          </a:prstGeom>
          <a:noFill/>
        </p:spPr>
        <p:txBody>
          <a:bodyPr wrap="square" rtlCol="0">
            <a:spAutoFit/>
          </a:bodyPr>
          <a:lstStyle/>
          <a:p>
            <a:r>
              <a:rPr lang="cs-CZ" sz="4000" b="1">
                <a:latin typeface="Tabac Sans"/>
              </a:rPr>
              <a:t>PROČ je Česko</a:t>
            </a:r>
          </a:p>
        </p:txBody>
      </p:sp>
      <p:sp>
        <p:nvSpPr>
          <p:cNvPr id="4" name="TextovéPole 3">
            <a:extLst>
              <a:ext uri="{FF2B5EF4-FFF2-40B4-BE49-F238E27FC236}">
                <a16:creationId xmlns:a16="http://schemas.microsoft.com/office/drawing/2014/main" id="{B4D8BB32-8D12-E4AE-5A61-5A26061927F1}"/>
              </a:ext>
            </a:extLst>
          </p:cNvPr>
          <p:cNvSpPr txBox="1"/>
          <p:nvPr/>
        </p:nvSpPr>
        <p:spPr>
          <a:xfrm>
            <a:off x="1258015" y="4584102"/>
            <a:ext cx="4419600" cy="584775"/>
          </a:xfrm>
          <a:prstGeom prst="rect">
            <a:avLst/>
          </a:prstGeom>
          <a:noFill/>
        </p:spPr>
        <p:txBody>
          <a:bodyPr wrap="square">
            <a:spAutoFit/>
          </a:bodyPr>
          <a:lstStyle/>
          <a:p>
            <a:r>
              <a:rPr lang="cs-CZ" sz="3200">
                <a:solidFill>
                  <a:srgbClr val="436AB3"/>
                </a:solidFill>
                <a:latin typeface="Tabac Sans Light" panose="02000000000000000000" pitchFamily="2" charset="-18"/>
                <a:ea typeface="Tabac Sans Light" panose="02000000000000000000" pitchFamily="2" charset="-18"/>
                <a:cs typeface="Tabac Sans Light" panose="02000000000000000000" pitchFamily="2" charset="-18"/>
              </a:rPr>
              <a:t>#SMARTCHOICE?</a:t>
            </a:r>
            <a:endParaRPr lang="cs-CZ" sz="3200">
              <a:solidFill>
                <a:srgbClr val="436AB3"/>
              </a:solidFill>
            </a:endParaRPr>
          </a:p>
        </p:txBody>
      </p:sp>
      <p:sp>
        <p:nvSpPr>
          <p:cNvPr id="9" name="TextovéPole 8">
            <a:extLst>
              <a:ext uri="{FF2B5EF4-FFF2-40B4-BE49-F238E27FC236}">
                <a16:creationId xmlns:a16="http://schemas.microsoft.com/office/drawing/2014/main" id="{9895E0E6-766D-6069-85C9-D20871EB9AF9}"/>
              </a:ext>
            </a:extLst>
          </p:cNvPr>
          <p:cNvSpPr txBox="1"/>
          <p:nvPr/>
        </p:nvSpPr>
        <p:spPr>
          <a:xfrm>
            <a:off x="1235245" y="2882419"/>
            <a:ext cx="4419600" cy="1200329"/>
          </a:xfrm>
          <a:prstGeom prst="rect">
            <a:avLst/>
          </a:prstGeom>
          <a:noFill/>
        </p:spPr>
        <p:txBody>
          <a:bodyPr wrap="square">
            <a:spAutoFit/>
          </a:bodyPr>
          <a:lstStyle/>
          <a:p>
            <a:r>
              <a:rPr lang="cs-CZ" sz="7200">
                <a:solidFill>
                  <a:srgbClr val="E22F27"/>
                </a:solidFill>
                <a:latin typeface="Tabac Sans Light" panose="02000000000000000000" pitchFamily="2" charset="-18"/>
                <a:ea typeface="Tabac Sans Light" panose="02000000000000000000" pitchFamily="2" charset="-18"/>
                <a:cs typeface="Tabac Sans Light" panose="02000000000000000000" pitchFamily="2" charset="-18"/>
              </a:rPr>
              <a:t>01</a:t>
            </a:r>
            <a:endParaRPr lang="cs-CZ" sz="7200">
              <a:solidFill>
                <a:srgbClr val="E22F27"/>
              </a:solidFill>
            </a:endParaRPr>
          </a:p>
        </p:txBody>
      </p:sp>
      <p:pic>
        <p:nvPicPr>
          <p:cNvPr id="3" name="Obrázek 2">
            <a:extLst>
              <a:ext uri="{FF2B5EF4-FFF2-40B4-BE49-F238E27FC236}">
                <a16:creationId xmlns:a16="http://schemas.microsoft.com/office/drawing/2014/main" id="{1D519CED-91DA-40ED-D623-32FB8A614E0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3824"/>
          <a:stretch/>
        </p:blipFill>
        <p:spPr>
          <a:xfrm>
            <a:off x="467334" y="0"/>
            <a:ext cx="11724666" cy="6858000"/>
          </a:xfrm>
          <a:prstGeom prst="rect">
            <a:avLst/>
          </a:prstGeom>
        </p:spPr>
      </p:pic>
      <p:cxnSp>
        <p:nvCxnSpPr>
          <p:cNvPr id="7" name="Přímá spojnice 6">
            <a:extLst>
              <a:ext uri="{FF2B5EF4-FFF2-40B4-BE49-F238E27FC236}">
                <a16:creationId xmlns:a16="http://schemas.microsoft.com/office/drawing/2014/main" id="{5E747B86-1B93-7EA2-0F8D-A6923CA4CC2F}"/>
              </a:ext>
            </a:extLst>
          </p:cNvPr>
          <p:cNvCxnSpPr/>
          <p:nvPr/>
        </p:nvCxnSpPr>
        <p:spPr>
          <a:xfrm>
            <a:off x="1358446" y="5427235"/>
            <a:ext cx="814160" cy="0"/>
          </a:xfrm>
          <a:prstGeom prst="line">
            <a:avLst/>
          </a:prstGeom>
          <a:ln w="38100">
            <a:solidFill>
              <a:srgbClr val="436AB3"/>
            </a:solidFill>
          </a:ln>
        </p:spPr>
        <p:style>
          <a:lnRef idx="2">
            <a:schemeClr val="accent1"/>
          </a:lnRef>
          <a:fillRef idx="0">
            <a:schemeClr val="accent1"/>
          </a:fillRef>
          <a:effectRef idx="1">
            <a:schemeClr val="accent1"/>
          </a:effectRef>
          <a:fontRef idx="minor">
            <a:schemeClr val="tx1"/>
          </a:fontRef>
        </p:style>
      </p:cxnSp>
      <mc:AlternateContent xmlns:mc="http://schemas.openxmlformats.org/markup-compatibility/2006">
        <mc:Choice xmlns:p14="http://schemas.microsoft.com/office/powerpoint/2010/main" Requires="p14">
          <p:contentPart p14:bwMode="auto" r:id="rId4">
            <p14:nvContentPartPr>
              <p14:cNvPr id="5" name="Rukopis 4">
                <a:extLst>
                  <a:ext uri="{FF2B5EF4-FFF2-40B4-BE49-F238E27FC236}">
                    <a16:creationId xmlns:a16="http://schemas.microsoft.com/office/drawing/2014/main" id="{0AB2B015-CB42-CF7D-FD80-2CD6DE47628B}"/>
                  </a:ext>
                </a:extLst>
              </p14:cNvPr>
              <p14:cNvContentPartPr/>
              <p14:nvPr/>
            </p14:nvContentPartPr>
            <p14:xfrm>
              <a:off x="2065968" y="2806056"/>
              <a:ext cx="192600" cy="634680"/>
            </p14:xfrm>
          </p:contentPart>
        </mc:Choice>
        <mc:Fallback>
          <p:pic>
            <p:nvPicPr>
              <p:cNvPr id="5" name="Rukopis 4">
                <a:extLst>
                  <a:ext uri="{FF2B5EF4-FFF2-40B4-BE49-F238E27FC236}">
                    <a16:creationId xmlns:a16="http://schemas.microsoft.com/office/drawing/2014/main" id="{0AB2B015-CB42-CF7D-FD80-2CD6DE47628B}"/>
                  </a:ext>
                </a:extLst>
              </p:cNvPr>
              <p:cNvPicPr/>
              <p:nvPr/>
            </p:nvPicPr>
            <p:blipFill>
              <a:blip r:embed="rId5"/>
              <a:stretch>
                <a:fillRect/>
              </a:stretch>
            </p:blipFill>
            <p:spPr>
              <a:xfrm>
                <a:off x="2011968" y="2698056"/>
                <a:ext cx="300240" cy="85032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8" name="Rukopis 7">
                <a:extLst>
                  <a:ext uri="{FF2B5EF4-FFF2-40B4-BE49-F238E27FC236}">
                    <a16:creationId xmlns:a16="http://schemas.microsoft.com/office/drawing/2014/main" id="{FED2F2D3-66A1-DC52-AE48-3EC6889120F2}"/>
                  </a:ext>
                </a:extLst>
              </p14:cNvPr>
              <p14:cNvContentPartPr/>
              <p14:nvPr/>
            </p14:nvContentPartPr>
            <p14:xfrm>
              <a:off x="2121048" y="3172896"/>
              <a:ext cx="360" cy="360"/>
            </p14:xfrm>
          </p:contentPart>
        </mc:Choice>
        <mc:Fallback>
          <p:pic>
            <p:nvPicPr>
              <p:cNvPr id="8" name="Rukopis 7">
                <a:extLst>
                  <a:ext uri="{FF2B5EF4-FFF2-40B4-BE49-F238E27FC236}">
                    <a16:creationId xmlns:a16="http://schemas.microsoft.com/office/drawing/2014/main" id="{FED2F2D3-66A1-DC52-AE48-3EC6889120F2}"/>
                  </a:ext>
                </a:extLst>
              </p:cNvPr>
              <p:cNvPicPr/>
              <p:nvPr/>
            </p:nvPicPr>
            <p:blipFill>
              <a:blip r:embed="rId7"/>
              <a:stretch>
                <a:fillRect/>
              </a:stretch>
            </p:blipFill>
            <p:spPr>
              <a:xfrm>
                <a:off x="2067048" y="3064896"/>
                <a:ext cx="108000" cy="21600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10" name="Rukopis 9">
                <a:extLst>
                  <a:ext uri="{FF2B5EF4-FFF2-40B4-BE49-F238E27FC236}">
                    <a16:creationId xmlns:a16="http://schemas.microsoft.com/office/drawing/2014/main" id="{C73FDCA7-AB1E-0605-185C-F2401A6CBB17}"/>
                  </a:ext>
                </a:extLst>
              </p14:cNvPr>
              <p14:cNvContentPartPr/>
              <p14:nvPr/>
            </p14:nvContentPartPr>
            <p14:xfrm>
              <a:off x="2084688" y="3291696"/>
              <a:ext cx="360" cy="360"/>
            </p14:xfrm>
          </p:contentPart>
        </mc:Choice>
        <mc:Fallback>
          <p:pic>
            <p:nvPicPr>
              <p:cNvPr id="10" name="Rukopis 9">
                <a:extLst>
                  <a:ext uri="{FF2B5EF4-FFF2-40B4-BE49-F238E27FC236}">
                    <a16:creationId xmlns:a16="http://schemas.microsoft.com/office/drawing/2014/main" id="{C73FDCA7-AB1E-0605-185C-F2401A6CBB17}"/>
                  </a:ext>
                </a:extLst>
              </p:cNvPr>
              <p:cNvPicPr/>
              <p:nvPr/>
            </p:nvPicPr>
            <p:blipFill>
              <a:blip r:embed="rId7"/>
              <a:stretch>
                <a:fillRect/>
              </a:stretch>
            </p:blipFill>
            <p:spPr>
              <a:xfrm>
                <a:off x="2030688" y="3183696"/>
                <a:ext cx="108000" cy="21600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11" name="Rukopis 10">
                <a:extLst>
                  <a:ext uri="{FF2B5EF4-FFF2-40B4-BE49-F238E27FC236}">
                    <a16:creationId xmlns:a16="http://schemas.microsoft.com/office/drawing/2014/main" id="{E9636812-A4F6-4480-673C-ACD4442CCF93}"/>
                  </a:ext>
                </a:extLst>
              </p14:cNvPr>
              <p14:cNvContentPartPr/>
              <p14:nvPr/>
            </p14:nvContentPartPr>
            <p14:xfrm>
              <a:off x="2084688" y="3228336"/>
              <a:ext cx="47520" cy="498960"/>
            </p14:xfrm>
          </p:contentPart>
        </mc:Choice>
        <mc:Fallback>
          <p:pic>
            <p:nvPicPr>
              <p:cNvPr id="11" name="Rukopis 10">
                <a:extLst>
                  <a:ext uri="{FF2B5EF4-FFF2-40B4-BE49-F238E27FC236}">
                    <a16:creationId xmlns:a16="http://schemas.microsoft.com/office/drawing/2014/main" id="{E9636812-A4F6-4480-673C-ACD4442CCF93}"/>
                  </a:ext>
                </a:extLst>
              </p:cNvPr>
              <p:cNvPicPr/>
              <p:nvPr/>
            </p:nvPicPr>
            <p:blipFill>
              <a:blip r:embed="rId10"/>
              <a:stretch>
                <a:fillRect/>
              </a:stretch>
            </p:blipFill>
            <p:spPr>
              <a:xfrm>
                <a:off x="2030688" y="3120336"/>
                <a:ext cx="155160" cy="714600"/>
              </a:xfrm>
              <a:prstGeom prst="rect">
                <a:avLst/>
              </a:prstGeom>
            </p:spPr>
          </p:pic>
        </mc:Fallback>
      </mc:AlternateContent>
      <p:sp>
        <p:nvSpPr>
          <p:cNvPr id="12" name="Obdélník 11">
            <a:extLst>
              <a:ext uri="{FF2B5EF4-FFF2-40B4-BE49-F238E27FC236}">
                <a16:creationId xmlns:a16="http://schemas.microsoft.com/office/drawing/2014/main" id="{52D193D0-E801-983E-4140-076AA0327A99}"/>
              </a:ext>
            </a:extLst>
          </p:cNvPr>
          <p:cNvSpPr/>
          <p:nvPr/>
        </p:nvSpPr>
        <p:spPr>
          <a:xfrm>
            <a:off x="1852091" y="2980943"/>
            <a:ext cx="416741" cy="956113"/>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cs-CZ"/>
          </a:p>
        </p:txBody>
      </p:sp>
      <p:pic>
        <p:nvPicPr>
          <p:cNvPr id="14" name="Obrázek 13">
            <a:extLst>
              <a:ext uri="{FF2B5EF4-FFF2-40B4-BE49-F238E27FC236}">
                <a16:creationId xmlns:a16="http://schemas.microsoft.com/office/drawing/2014/main" id="{8C000D8A-7B1B-A288-0E65-53CDBC9BB283}"/>
              </a:ext>
            </a:extLst>
          </p:cNvPr>
          <p:cNvPicPr>
            <a:picLocks noChangeAspect="1"/>
          </p:cNvPicPr>
          <p:nvPr/>
        </p:nvPicPr>
        <p:blipFill>
          <a:blip r:embed="rId11"/>
          <a:stretch>
            <a:fillRect/>
          </a:stretch>
        </p:blipFill>
        <p:spPr>
          <a:xfrm>
            <a:off x="1852091" y="3043678"/>
            <a:ext cx="717373" cy="830642"/>
          </a:xfrm>
          <a:prstGeom prst="rect">
            <a:avLst/>
          </a:prstGeom>
        </p:spPr>
      </p:pic>
    </p:spTree>
    <p:extLst>
      <p:ext uri="{BB962C8B-B14F-4D97-AF65-F5344CB8AC3E}">
        <p14:creationId xmlns:p14="http://schemas.microsoft.com/office/powerpoint/2010/main" val="1780086917"/>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Obrázek 5" descr="Obsah obrázku oblečení, osoba, venku, boty&#10;&#10;Popis byl vytvořen automaticky">
            <a:extLst>
              <a:ext uri="{FF2B5EF4-FFF2-40B4-BE49-F238E27FC236}">
                <a16:creationId xmlns:a16="http://schemas.microsoft.com/office/drawing/2014/main" id="{FB5ADB09-9DC5-2DBC-D19E-8BADD27F6F0D}"/>
              </a:ext>
            </a:extLst>
          </p:cNvPr>
          <p:cNvPicPr>
            <a:picLocks noChangeAspect="1"/>
          </p:cNvPicPr>
          <p:nvPr/>
        </p:nvPicPr>
        <p:blipFill rotWithShape="1">
          <a:blip r:embed="rId3">
            <a:extLst>
              <a:ext uri="{28A0092B-C50C-407E-A947-70E740481C1C}">
                <a14:useLocalDpi xmlns:a14="http://schemas.microsoft.com/office/drawing/2010/main" val="0"/>
              </a:ext>
            </a:extLst>
          </a:blip>
          <a:srcRect l="83" t="-1" r="2931" b="25225"/>
          <a:stretch/>
        </p:blipFill>
        <p:spPr>
          <a:xfrm>
            <a:off x="6133919" y="-1"/>
            <a:ext cx="6362881" cy="7344698"/>
          </a:xfrm>
          <a:custGeom>
            <a:avLst/>
            <a:gdLst>
              <a:gd name="connsiteX0" fmla="*/ 2438133 w 6555225"/>
              <a:gd name="connsiteY0" fmla="*/ 0 h 7394314"/>
              <a:gd name="connsiteX1" fmla="*/ 6555225 w 6555225"/>
              <a:gd name="connsiteY1" fmla="*/ 0 h 7394314"/>
              <a:gd name="connsiteX2" fmla="*/ 6555225 w 6555225"/>
              <a:gd name="connsiteY2" fmla="*/ 7394314 h 7394314"/>
              <a:gd name="connsiteX3" fmla="*/ 2361753 w 6555225"/>
              <a:gd name="connsiteY3" fmla="*/ 6989042 h 7394314"/>
              <a:gd name="connsiteX4" fmla="*/ 747434 w 6555225"/>
              <a:gd name="connsiteY4" fmla="*/ 5611447 h 7394314"/>
              <a:gd name="connsiteX5" fmla="*/ 60582 w 6555225"/>
              <a:gd name="connsiteY5" fmla="*/ 2968090 h 7394314"/>
              <a:gd name="connsiteX6" fmla="*/ 828192 w 6555225"/>
              <a:gd name="connsiteY6" fmla="*/ 1021386 h 7394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55225" h="7394314">
                <a:moveTo>
                  <a:pt x="2438133" y="0"/>
                </a:moveTo>
                <a:lnTo>
                  <a:pt x="6555225" y="0"/>
                </a:lnTo>
                <a:lnTo>
                  <a:pt x="6555225" y="7394314"/>
                </a:lnTo>
                <a:lnTo>
                  <a:pt x="2361753" y="6989042"/>
                </a:lnTo>
                <a:cubicBezTo>
                  <a:pt x="1073032" y="6864499"/>
                  <a:pt x="747434" y="5611447"/>
                  <a:pt x="747434" y="5611447"/>
                </a:cubicBezTo>
                <a:lnTo>
                  <a:pt x="60582" y="2968090"/>
                </a:lnTo>
                <a:cubicBezTo>
                  <a:pt x="-265058" y="1714969"/>
                  <a:pt x="828192" y="1021386"/>
                  <a:pt x="828192" y="1021386"/>
                </a:cubicBezTo>
                <a:close/>
              </a:path>
            </a:pathLst>
          </a:custGeom>
        </p:spPr>
      </p:pic>
      <p:sp>
        <p:nvSpPr>
          <p:cNvPr id="4" name="TextovéPole 3">
            <a:extLst>
              <a:ext uri="{FF2B5EF4-FFF2-40B4-BE49-F238E27FC236}">
                <a16:creationId xmlns:a16="http://schemas.microsoft.com/office/drawing/2014/main" id="{A910F07A-BE83-6CD8-383B-693BE35A4A54}"/>
              </a:ext>
            </a:extLst>
          </p:cNvPr>
          <p:cNvSpPr txBox="1"/>
          <p:nvPr/>
        </p:nvSpPr>
        <p:spPr>
          <a:xfrm>
            <a:off x="1076734" y="825744"/>
            <a:ext cx="6603391" cy="1477328"/>
          </a:xfrm>
          <a:prstGeom prst="rect">
            <a:avLst/>
          </a:prstGeom>
          <a:noFill/>
        </p:spPr>
        <p:txBody>
          <a:bodyPr wrap="square" lIns="91440" tIns="45720" rIns="91440" bIns="45720" rtlCol="0" anchor="t">
            <a:spAutoFit/>
          </a:bodyPr>
          <a:lstStyle/>
          <a:p>
            <a:r>
              <a:rPr lang="cs-CZ" sz="4500" b="1">
                <a:solidFill>
                  <a:srgbClr val="E22F27"/>
                </a:solidFill>
                <a:latin typeface="Tabac Sans"/>
              </a:rPr>
              <a:t>Přemýšlíš o studiu </a:t>
            </a:r>
            <a:endParaRPr lang="en-US">
              <a:solidFill>
                <a:srgbClr val="000000"/>
              </a:solidFill>
              <a:latin typeface="Aptos" panose="02110004020202020204"/>
            </a:endParaRPr>
          </a:p>
          <a:p>
            <a:r>
              <a:rPr lang="cs-CZ" sz="4500" b="1">
                <a:solidFill>
                  <a:srgbClr val="E22F27"/>
                </a:solidFill>
                <a:latin typeface="Tabac Sans"/>
              </a:rPr>
              <a:t>v Česku?</a:t>
            </a:r>
            <a:r>
              <a:rPr lang="en-US">
                <a:solidFill>
                  <a:srgbClr val="000000"/>
                </a:solidFill>
                <a:latin typeface="Aptos"/>
              </a:rPr>
              <a:t> </a:t>
            </a:r>
            <a:endParaRPr lang="en-US"/>
          </a:p>
        </p:txBody>
      </p:sp>
      <p:pic>
        <p:nvPicPr>
          <p:cNvPr id="12" name="Obrázek 11">
            <a:extLst>
              <a:ext uri="{FF2B5EF4-FFF2-40B4-BE49-F238E27FC236}">
                <a16:creationId xmlns:a16="http://schemas.microsoft.com/office/drawing/2014/main" id="{E1829A77-BBAB-A9AB-196A-31F06A25C67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rot="1966498">
            <a:off x="10393500" y="4900190"/>
            <a:ext cx="2453147" cy="2458294"/>
          </a:xfrm>
          <a:prstGeom prst="rect">
            <a:avLst/>
          </a:prstGeom>
        </p:spPr>
      </p:pic>
      <p:sp>
        <p:nvSpPr>
          <p:cNvPr id="2" name="TextovéPole 1">
            <a:extLst>
              <a:ext uri="{FF2B5EF4-FFF2-40B4-BE49-F238E27FC236}">
                <a16:creationId xmlns:a16="http://schemas.microsoft.com/office/drawing/2014/main" id="{10BE62C2-2C72-B896-8423-2136FB46ACF6}"/>
              </a:ext>
            </a:extLst>
          </p:cNvPr>
          <p:cNvSpPr txBox="1"/>
          <p:nvPr/>
        </p:nvSpPr>
        <p:spPr>
          <a:xfrm>
            <a:off x="1071377" y="2322265"/>
            <a:ext cx="4548373" cy="369332"/>
          </a:xfrm>
          <a:prstGeom prst="rect">
            <a:avLst/>
          </a:prstGeom>
          <a:noFill/>
        </p:spPr>
        <p:txBody>
          <a:bodyPr wrap="square" lIns="91440" tIns="45720" rIns="91440" bIns="45720" rtlCol="0" anchor="t">
            <a:spAutoFit/>
          </a:bodyPr>
          <a:lstStyle/>
          <a:p>
            <a:r>
              <a:rPr lang="cs-CZ">
                <a:solidFill>
                  <a:srgbClr val="436AB3"/>
                </a:solidFill>
                <a:latin typeface="Tabac Sans Light"/>
                <a:ea typeface="Tabac Sans Light"/>
                <a:cs typeface="Tabac Sans Light"/>
              </a:rPr>
              <a:t>V Česku najdete všechno na jednom místě</a:t>
            </a:r>
            <a:r>
              <a:rPr lang="en-US">
                <a:solidFill>
                  <a:srgbClr val="436AB3"/>
                </a:solidFill>
                <a:latin typeface="Tabac Sans Light"/>
                <a:ea typeface="Tabac Sans Light"/>
                <a:cs typeface="Tabac Sans Light"/>
              </a:rPr>
              <a:t>.</a:t>
            </a:r>
            <a:endParaRPr lang="en-US" sz="1600">
              <a:solidFill>
                <a:srgbClr val="436AB3"/>
              </a:solidFill>
              <a:latin typeface="Tabac Sans Light"/>
              <a:ea typeface="Tabac Sans Light"/>
              <a:cs typeface="Tabac Sans Light"/>
            </a:endParaRPr>
          </a:p>
        </p:txBody>
      </p:sp>
      <p:pic>
        <p:nvPicPr>
          <p:cNvPr id="5" name="Obrázek 4">
            <a:extLst>
              <a:ext uri="{FF2B5EF4-FFF2-40B4-BE49-F238E27FC236}">
                <a16:creationId xmlns:a16="http://schemas.microsoft.com/office/drawing/2014/main" id="{34E76261-0AC5-0D86-1691-92732FEB48C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236675" y="728663"/>
            <a:ext cx="1260000" cy="1260000"/>
          </a:xfrm>
          <a:prstGeom prst="rect">
            <a:avLst/>
          </a:prstGeom>
        </p:spPr>
      </p:pic>
      <p:pic>
        <p:nvPicPr>
          <p:cNvPr id="7" name="Obrázek 6">
            <a:extLst>
              <a:ext uri="{FF2B5EF4-FFF2-40B4-BE49-F238E27FC236}">
                <a16:creationId xmlns:a16="http://schemas.microsoft.com/office/drawing/2014/main" id="{6A8EABD9-15C8-25A5-D6A3-12878F50D88D}"/>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rot="7643713">
            <a:off x="8841296" y="5994322"/>
            <a:ext cx="2338412" cy="2228798"/>
          </a:xfrm>
          <a:prstGeom prst="rect">
            <a:avLst/>
          </a:prstGeom>
        </p:spPr>
      </p:pic>
      <p:sp>
        <p:nvSpPr>
          <p:cNvPr id="9" name="TextovéPole 8">
            <a:extLst>
              <a:ext uri="{FF2B5EF4-FFF2-40B4-BE49-F238E27FC236}">
                <a16:creationId xmlns:a16="http://schemas.microsoft.com/office/drawing/2014/main" id="{3BB80E3B-845E-5789-953E-547F6EF31413}"/>
              </a:ext>
            </a:extLst>
          </p:cNvPr>
          <p:cNvSpPr txBox="1"/>
          <p:nvPr/>
        </p:nvSpPr>
        <p:spPr>
          <a:xfrm>
            <a:off x="1076733" y="5061140"/>
            <a:ext cx="2675367" cy="738664"/>
          </a:xfrm>
          <a:prstGeom prst="rect">
            <a:avLst/>
          </a:prstGeom>
          <a:noFill/>
        </p:spPr>
        <p:txBody>
          <a:bodyPr wrap="square" lIns="91440" tIns="45720" rIns="91440" bIns="45720" rtlCol="0" anchor="t">
            <a:spAutoFit/>
          </a:bodyPr>
          <a:lstStyle>
            <a:defPPr marR="0" lvl="0" algn="l" rtl="0">
              <a:lnSpc>
                <a:spcPct val="100000"/>
              </a:lnSpc>
              <a:spcBef>
                <a:spcPts val="0"/>
              </a:spcBef>
              <a:spcAft>
                <a:spcPts val="0"/>
              </a:spcAft>
              <a:defRPr/>
            </a:defPPr>
            <a:lvl1pPr algn="ctr">
              <a:lnSpc>
                <a:spcPts val="1200"/>
              </a:lnSpc>
              <a:spcAft>
                <a:spcPts val="600"/>
              </a:spcAft>
              <a:defRPr sz="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0" indent="0" defTabSz="914377" eaLnBrk="1" latinLnBrk="0" hangingPunct="1">
              <a:lnSpc>
                <a:spcPct val="90000"/>
              </a:lnSpc>
              <a:buFont typeface="Arial" panose="020B0604020202020204" pitchFamily="34" charset="0"/>
              <a:buNone/>
              <a:defRPr sz="24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0" indent="-228594" defTabSz="914377"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160"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00000"/>
              </a:lnSpc>
            </a:pPr>
            <a:r>
              <a:rPr lang="cs-CZ" sz="2400">
                <a:latin typeface="Tabac Sans SemiBold" panose="02000000000000000000" pitchFamily="2" charset="-18"/>
                <a:ea typeface="Tabac Sans SemiBold" panose="02000000000000000000" pitchFamily="2" charset="-18"/>
                <a:cs typeface="Tabac Sans SemiBold" panose="02000000000000000000" pitchFamily="2" charset="-18"/>
              </a:rPr>
              <a:t>Vysoká kvalita</a:t>
            </a:r>
            <a:br>
              <a:rPr lang="cs-CZ" sz="1800" b="1">
                <a:latin typeface="Tabac Sans" panose="02000000000000000000" pitchFamily="50" charset="-18"/>
                <a:ea typeface="Tabac Sans" panose="02000000000000000000" pitchFamily="50" charset="-18"/>
                <a:cs typeface="Tabac Sans" panose="02000000000000000000" pitchFamily="50" charset="-18"/>
              </a:rPr>
            </a:br>
            <a:r>
              <a:rPr lang="cs-CZ" sz="1800">
                <a:latin typeface="Tabac Sans" panose="02000000000000000000" pitchFamily="50" charset="-18"/>
                <a:ea typeface="Tabac Sans" panose="02000000000000000000" pitchFamily="50" charset="-18"/>
                <a:cs typeface="Tabac Sans" panose="02000000000000000000" pitchFamily="50" charset="-18"/>
              </a:rPr>
              <a:t>vzdělávání </a:t>
            </a:r>
            <a:endParaRPr lang="en-US" sz="1800">
              <a:latin typeface="Tabac Sans" panose="02000000000000000000" pitchFamily="50" charset="-18"/>
              <a:ea typeface="Tabac Sans" panose="02000000000000000000" pitchFamily="50" charset="-18"/>
              <a:cs typeface="Tabac Sans" panose="02000000000000000000" pitchFamily="50" charset="-18"/>
            </a:endParaRPr>
          </a:p>
        </p:txBody>
      </p:sp>
      <p:sp>
        <p:nvSpPr>
          <p:cNvPr id="11" name="TextovéPole 10">
            <a:extLst>
              <a:ext uri="{FF2B5EF4-FFF2-40B4-BE49-F238E27FC236}">
                <a16:creationId xmlns:a16="http://schemas.microsoft.com/office/drawing/2014/main" id="{32C454E5-4B64-5405-9E44-FBAE710AC6FA}"/>
              </a:ext>
            </a:extLst>
          </p:cNvPr>
          <p:cNvSpPr txBox="1"/>
          <p:nvPr/>
        </p:nvSpPr>
        <p:spPr>
          <a:xfrm>
            <a:off x="1071377" y="3200747"/>
            <a:ext cx="3900855" cy="738664"/>
          </a:xfrm>
          <a:prstGeom prst="rect">
            <a:avLst/>
          </a:prstGeom>
          <a:noFill/>
        </p:spPr>
        <p:txBody>
          <a:bodyPr wrap="square" lIns="91440" tIns="45720" rIns="91440" bIns="45720" rtlCol="0" anchor="t">
            <a:spAutoFit/>
          </a:bodyPr>
          <a:lstStyle>
            <a:defPPr marR="0" lvl="0" algn="l" rtl="0">
              <a:lnSpc>
                <a:spcPct val="100000"/>
              </a:lnSpc>
              <a:spcBef>
                <a:spcPts val="0"/>
              </a:spcBef>
              <a:spcAft>
                <a:spcPts val="0"/>
              </a:spcAft>
              <a:defRPr/>
            </a:defPPr>
            <a:lvl1pPr>
              <a:lnSpc>
                <a:spcPts val="2000"/>
              </a:lnSpc>
              <a:spcAft>
                <a:spcPts val="600"/>
              </a:spcAft>
              <a:defRPr sz="18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0" indent="0" defTabSz="914377" eaLnBrk="1" latinLnBrk="0" hangingPunct="1">
              <a:lnSpc>
                <a:spcPct val="90000"/>
              </a:lnSpc>
              <a:buFont typeface="Arial" panose="020B0604020202020204" pitchFamily="34" charset="0"/>
              <a:buNone/>
              <a:defRPr sz="24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0" indent="-228594" defTabSz="914377"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160"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cs-CZ" sz="2400">
                <a:latin typeface="Tabac Sans SemiBold" panose="02000000000000000000" pitchFamily="2" charset="-18"/>
                <a:ea typeface="Tabac Sans SemiBold" panose="02000000000000000000" pitchFamily="2" charset="-18"/>
                <a:cs typeface="Tabac Sans SemiBold" panose="02000000000000000000" pitchFamily="2" charset="-18"/>
              </a:rPr>
              <a:t>Cenově dostupné bydlení</a:t>
            </a:r>
            <a:br>
              <a:rPr lang="cs-CZ" b="1">
                <a:latin typeface="Tabac Sans" panose="02000000000000000000" pitchFamily="50" charset="-18"/>
                <a:ea typeface="Tabac Sans" panose="02000000000000000000" pitchFamily="50" charset="-18"/>
                <a:cs typeface="Tabac Sans" panose="02000000000000000000" pitchFamily="50" charset="-18"/>
              </a:rPr>
            </a:br>
            <a:r>
              <a:rPr lang="cs-CZ">
                <a:latin typeface="Tabac Sans" panose="02000000000000000000" pitchFamily="50" charset="-18"/>
                <a:ea typeface="Tabac Sans" panose="02000000000000000000" pitchFamily="50" charset="-18"/>
                <a:cs typeface="Tabac Sans" panose="02000000000000000000" pitchFamily="50" charset="-18"/>
              </a:rPr>
              <a:t>v krásné a bezpečné zemi</a:t>
            </a:r>
            <a:r>
              <a:rPr lang="en-US">
                <a:latin typeface="Tabac Sans" panose="02000000000000000000" pitchFamily="50" charset="-18"/>
                <a:ea typeface="Tabac Sans" panose="02000000000000000000" pitchFamily="50" charset="-18"/>
                <a:cs typeface="Tabac Sans" panose="02000000000000000000" pitchFamily="50" charset="-18"/>
              </a:rPr>
              <a:t> </a:t>
            </a:r>
            <a:endParaRPr lang="cs-CZ">
              <a:latin typeface="Tabac Sans"/>
            </a:endParaRPr>
          </a:p>
        </p:txBody>
      </p:sp>
      <p:sp>
        <p:nvSpPr>
          <p:cNvPr id="13" name="TextovéPole 12">
            <a:extLst>
              <a:ext uri="{FF2B5EF4-FFF2-40B4-BE49-F238E27FC236}">
                <a16:creationId xmlns:a16="http://schemas.microsoft.com/office/drawing/2014/main" id="{FDE80DE2-B09D-5C6C-41CF-BF827A6B869F}"/>
              </a:ext>
            </a:extLst>
          </p:cNvPr>
          <p:cNvSpPr txBox="1"/>
          <p:nvPr/>
        </p:nvSpPr>
        <p:spPr>
          <a:xfrm>
            <a:off x="1071377" y="4130944"/>
            <a:ext cx="2680724" cy="738664"/>
          </a:xfrm>
          <a:prstGeom prst="rect">
            <a:avLst/>
          </a:prstGeom>
          <a:noFill/>
        </p:spPr>
        <p:txBody>
          <a:bodyPr wrap="square" lIns="91440" tIns="45720" rIns="91440" bIns="45720" rtlCol="0" anchor="t">
            <a:spAutoFit/>
          </a:bodyPr>
          <a:lstStyle>
            <a:defPPr marR="0" lvl="0" algn="l" rtl="0">
              <a:lnSpc>
                <a:spcPct val="100000"/>
              </a:lnSpc>
              <a:spcBef>
                <a:spcPts val="0"/>
              </a:spcBef>
              <a:spcAft>
                <a:spcPts val="0"/>
              </a:spcAft>
              <a:defRPr/>
            </a:defPPr>
            <a:lvl1pPr algn="ctr">
              <a:lnSpc>
                <a:spcPts val="1200"/>
              </a:lnSpc>
              <a:spcAft>
                <a:spcPts val="600"/>
              </a:spcAft>
              <a:defRPr sz="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0" indent="0" defTabSz="914377" eaLnBrk="1" latinLnBrk="0" hangingPunct="1">
              <a:lnSpc>
                <a:spcPct val="90000"/>
              </a:lnSpc>
              <a:buFont typeface="Arial" panose="020B0604020202020204" pitchFamily="34" charset="0"/>
              <a:buNone/>
              <a:defRPr sz="24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0" indent="-228594" defTabSz="914377"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160"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00000"/>
              </a:lnSpc>
            </a:pPr>
            <a:r>
              <a:rPr lang="cs-CZ" sz="2400">
                <a:latin typeface="Tabac Sans SemiBold" panose="02000000000000000000" pitchFamily="2" charset="-18"/>
                <a:ea typeface="Tabac Sans SemiBold" panose="02000000000000000000" pitchFamily="2" charset="-18"/>
                <a:cs typeface="Tabac Sans SemiBold" panose="02000000000000000000" pitchFamily="2" charset="-18"/>
              </a:rPr>
              <a:t>Výborná volba</a:t>
            </a:r>
            <a:br>
              <a:rPr lang="cs-CZ" sz="1800" b="1">
                <a:latin typeface="Tabac Sans" panose="02000000000000000000" pitchFamily="50" charset="-18"/>
                <a:ea typeface="Tabac Sans" panose="02000000000000000000" pitchFamily="50" charset="-18"/>
                <a:cs typeface="Tabac Sans" panose="02000000000000000000" pitchFamily="50" charset="-18"/>
              </a:rPr>
            </a:br>
            <a:r>
              <a:rPr lang="cs-CZ" sz="1800">
                <a:latin typeface="Tabac Sans" panose="02000000000000000000" pitchFamily="50" charset="-18"/>
                <a:ea typeface="Tabac Sans" panose="02000000000000000000" pitchFamily="50" charset="-18"/>
                <a:cs typeface="Tabac Sans" panose="02000000000000000000" pitchFamily="50" charset="-18"/>
              </a:rPr>
              <a:t>studijních možností</a:t>
            </a:r>
            <a:endParaRPr lang="en-US" sz="1800">
              <a:latin typeface="Tabac Sans" panose="02000000000000000000" pitchFamily="50" charset="-18"/>
              <a:ea typeface="Tabac Sans" panose="02000000000000000000" pitchFamily="50" charset="-18"/>
              <a:cs typeface="Tabac Sans" panose="02000000000000000000" pitchFamily="50" charset="-18"/>
            </a:endParaRPr>
          </a:p>
        </p:txBody>
      </p:sp>
      <p:cxnSp>
        <p:nvCxnSpPr>
          <p:cNvPr id="14" name="Přímá spojnice 13">
            <a:extLst>
              <a:ext uri="{FF2B5EF4-FFF2-40B4-BE49-F238E27FC236}">
                <a16:creationId xmlns:a16="http://schemas.microsoft.com/office/drawing/2014/main" id="{043889E5-7A33-9716-C611-4751F272D1A4}"/>
              </a:ext>
            </a:extLst>
          </p:cNvPr>
          <p:cNvCxnSpPr/>
          <p:nvPr/>
        </p:nvCxnSpPr>
        <p:spPr>
          <a:xfrm>
            <a:off x="1184606" y="4059960"/>
            <a:ext cx="3060000" cy="0"/>
          </a:xfrm>
          <a:prstGeom prst="line">
            <a:avLst/>
          </a:prstGeom>
          <a:ln w="3175">
            <a:solidFill>
              <a:srgbClr val="E22F27"/>
            </a:solidFill>
          </a:ln>
        </p:spPr>
        <p:style>
          <a:lnRef idx="2">
            <a:schemeClr val="accent1"/>
          </a:lnRef>
          <a:fillRef idx="0">
            <a:schemeClr val="accent1"/>
          </a:fillRef>
          <a:effectRef idx="1">
            <a:schemeClr val="accent1"/>
          </a:effectRef>
          <a:fontRef idx="minor">
            <a:schemeClr val="tx1"/>
          </a:fontRef>
        </p:style>
      </p:cxnSp>
      <p:cxnSp>
        <p:nvCxnSpPr>
          <p:cNvPr id="15" name="Přímá spojnice 14">
            <a:extLst>
              <a:ext uri="{FF2B5EF4-FFF2-40B4-BE49-F238E27FC236}">
                <a16:creationId xmlns:a16="http://schemas.microsoft.com/office/drawing/2014/main" id="{DA4A061A-F189-3860-1145-72D4698816CC}"/>
              </a:ext>
            </a:extLst>
          </p:cNvPr>
          <p:cNvCxnSpPr/>
          <p:nvPr/>
        </p:nvCxnSpPr>
        <p:spPr>
          <a:xfrm>
            <a:off x="1175081" y="4974360"/>
            <a:ext cx="3060000" cy="0"/>
          </a:xfrm>
          <a:prstGeom prst="line">
            <a:avLst/>
          </a:prstGeom>
          <a:ln w="3175">
            <a:solidFill>
              <a:srgbClr val="E22F27"/>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530241076"/>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brázek 4" descr="Obsah obrázku mapa, text&#10;&#10;Popis se vygeneroval automaticky.">
            <a:extLst>
              <a:ext uri="{FF2B5EF4-FFF2-40B4-BE49-F238E27FC236}">
                <a16:creationId xmlns:a16="http://schemas.microsoft.com/office/drawing/2014/main" id="{B8D1554F-ECE6-F125-69BD-D854B0813C12}"/>
              </a:ext>
            </a:extLst>
          </p:cNvPr>
          <p:cNvPicPr>
            <a:picLocks noChangeAspect="1"/>
          </p:cNvPicPr>
          <p:nvPr/>
        </p:nvPicPr>
        <p:blipFill>
          <a:blip r:embed="rId3"/>
          <a:srcRect r="10914" b="11460"/>
          <a:stretch/>
        </p:blipFill>
        <p:spPr>
          <a:xfrm>
            <a:off x="5202132" y="-190123"/>
            <a:ext cx="6985120" cy="7046142"/>
          </a:xfrm>
          <a:prstGeom prst="rect">
            <a:avLst/>
          </a:prstGeom>
        </p:spPr>
      </p:pic>
      <p:sp>
        <p:nvSpPr>
          <p:cNvPr id="4" name="TextovéPole 3">
            <a:extLst>
              <a:ext uri="{FF2B5EF4-FFF2-40B4-BE49-F238E27FC236}">
                <a16:creationId xmlns:a16="http://schemas.microsoft.com/office/drawing/2014/main" id="{A910F07A-BE83-6CD8-383B-693BE35A4A54}"/>
              </a:ext>
            </a:extLst>
          </p:cNvPr>
          <p:cNvSpPr txBox="1"/>
          <p:nvPr/>
        </p:nvSpPr>
        <p:spPr>
          <a:xfrm>
            <a:off x="1076734" y="825744"/>
            <a:ext cx="6603391" cy="830997"/>
          </a:xfrm>
          <a:prstGeom prst="rect">
            <a:avLst/>
          </a:prstGeom>
          <a:noFill/>
        </p:spPr>
        <p:txBody>
          <a:bodyPr wrap="square" lIns="91440" tIns="45720" rIns="91440" bIns="45720" rtlCol="0" anchor="t">
            <a:spAutoFit/>
          </a:bodyPr>
          <a:lstStyle/>
          <a:p>
            <a:r>
              <a:rPr lang="cs-CZ" sz="4800" b="1">
                <a:solidFill>
                  <a:srgbClr val="E22F27"/>
                </a:solidFill>
                <a:latin typeface="Tabac Sans"/>
              </a:rPr>
              <a:t>#smartchoice</a:t>
            </a:r>
            <a:endParaRPr lang="cs-CZ" sz="4800" b="1">
              <a:solidFill>
                <a:srgbClr val="E22F27"/>
              </a:solidFill>
              <a:latin typeface="Tabac Sans"/>
              <a:ea typeface="Tabac Sans"/>
              <a:cs typeface="Tabac Sans"/>
            </a:endParaRPr>
          </a:p>
        </p:txBody>
      </p:sp>
      <p:graphicFrame>
        <p:nvGraphicFramePr>
          <p:cNvPr id="3" name="Tabulka 2">
            <a:extLst>
              <a:ext uri="{FF2B5EF4-FFF2-40B4-BE49-F238E27FC236}">
                <a16:creationId xmlns:a16="http://schemas.microsoft.com/office/drawing/2014/main" id="{38FEE50C-4145-76BA-3156-7DF618D0329E}"/>
              </a:ext>
            </a:extLst>
          </p:cNvPr>
          <p:cNvGraphicFramePr>
            <a:graphicFrameLocks noGrp="1"/>
          </p:cNvGraphicFramePr>
          <p:nvPr>
            <p:extLst>
              <p:ext uri="{D42A27DB-BD31-4B8C-83A1-F6EECF244321}">
                <p14:modId xmlns:p14="http://schemas.microsoft.com/office/powerpoint/2010/main" val="1698402367"/>
              </p:ext>
            </p:extLst>
          </p:nvPr>
        </p:nvGraphicFramePr>
        <p:xfrm>
          <a:off x="1216843" y="2145656"/>
          <a:ext cx="3420000" cy="4099009"/>
        </p:xfrm>
        <a:graphic>
          <a:graphicData uri="http://schemas.openxmlformats.org/drawingml/2006/table">
            <a:tbl>
              <a:tblPr firstRow="1" bandRow="1">
                <a:tableStyleId>{5C22544A-7EE6-4342-B048-85BDC9FD1C3A}</a:tableStyleId>
              </a:tblPr>
              <a:tblGrid>
                <a:gridCol w="3420000">
                  <a:extLst>
                    <a:ext uri="{9D8B030D-6E8A-4147-A177-3AD203B41FA5}">
                      <a16:colId xmlns:a16="http://schemas.microsoft.com/office/drawing/2014/main" val="521063304"/>
                    </a:ext>
                  </a:extLst>
                </a:gridCol>
              </a:tblGrid>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sz="1800" b="0">
                          <a:solidFill>
                            <a:srgbClr val="436AB3"/>
                          </a:solidFill>
                          <a:effectLst/>
                          <a:latin typeface="Tabac Sans SemiBold"/>
                          <a:ea typeface="Tabac Sans SemiBold"/>
                          <a:cs typeface="Tabac Sans SemiBold"/>
                        </a:rPr>
                        <a:t>Přes</a:t>
                      </a:r>
                      <a:r>
                        <a:rPr lang="en-US" sz="1800" b="0">
                          <a:solidFill>
                            <a:srgbClr val="436AB3"/>
                          </a:solidFill>
                          <a:effectLst/>
                          <a:latin typeface="Tabac Sans SemiBold"/>
                          <a:ea typeface="Tabac Sans SemiBold"/>
                          <a:cs typeface="Tabac Sans SemiBold"/>
                        </a:rPr>
                        <a:t> 1</a:t>
                      </a:r>
                      <a:r>
                        <a:rPr lang="cs-CZ" sz="1800" b="0">
                          <a:solidFill>
                            <a:srgbClr val="436AB3"/>
                          </a:solidFill>
                          <a:effectLst/>
                          <a:latin typeface="Tabac Sans SemiBold"/>
                          <a:ea typeface="Tabac Sans SemiBold"/>
                          <a:cs typeface="Tabac Sans SemiBold"/>
                        </a:rPr>
                        <a:t> </a:t>
                      </a:r>
                      <a:r>
                        <a:rPr lang="en-US" sz="1800" b="0">
                          <a:solidFill>
                            <a:srgbClr val="436AB3"/>
                          </a:solidFill>
                          <a:effectLst/>
                          <a:latin typeface="Tabac Sans SemiBold"/>
                          <a:ea typeface="Tabac Sans SemiBold"/>
                          <a:cs typeface="Tabac Sans SemiBold"/>
                        </a:rPr>
                        <a:t>000</a:t>
                      </a:r>
                      <a:br>
                        <a:rPr lang="en-US" sz="1800" b="0">
                          <a:solidFill>
                            <a:srgbClr val="E22F27"/>
                          </a:solidFill>
                          <a:effectLst/>
                          <a:latin typeface="Tabac Sans SemiBold"/>
                          <a:ea typeface="Tabac Sans SemiBold"/>
                          <a:cs typeface="Tabac Sans SemiBold"/>
                        </a:rPr>
                      </a:br>
                      <a:r>
                        <a:rPr lang="cs-CZ" sz="1400" b="0">
                          <a:solidFill>
                            <a:schemeClr val="tx1"/>
                          </a:solidFill>
                          <a:effectLst/>
                          <a:latin typeface="Tabac Sans"/>
                          <a:ea typeface="Tabac Sans"/>
                          <a:cs typeface="Tabac Sans"/>
                        </a:rPr>
                        <a:t>programů v angličtině</a:t>
                      </a:r>
                      <a:endParaRPr lang="en-US" sz="1800" b="0">
                        <a:solidFill>
                          <a:schemeClr val="tx1"/>
                        </a:solidFill>
                        <a:effectLst/>
                        <a:latin typeface="Tabac Sans"/>
                        <a:ea typeface="Tabac Sans"/>
                        <a:cs typeface="Tabac Sans"/>
                      </a:endParaRPr>
                    </a:p>
                  </a:txBody>
                  <a:tcPr marL="36000" marR="0" marT="72000" marB="72000">
                    <a:lnL w="12700" cmpd="sng">
                      <a:noFill/>
                    </a:lnL>
                    <a:lnR w="12700" cmpd="sng">
                      <a:noFill/>
                    </a:lnR>
                    <a:lnT w="12700" cmpd="sng">
                      <a:noFill/>
                    </a:lnT>
                    <a:lnB w="3175" cap="flat" cmpd="sng" algn="ctr">
                      <a:solidFill>
                        <a:srgbClr val="E22F27"/>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7697792"/>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sz="1800" b="0" kern="1200">
                          <a:solidFill>
                            <a:srgbClr val="436AB3"/>
                          </a:solidFill>
                          <a:effectLst/>
                          <a:latin typeface="Tabac Sans SemiBold"/>
                          <a:ea typeface="Tabac Sans SemiBold"/>
                          <a:cs typeface="Tabac Sans SemiBold"/>
                        </a:rPr>
                        <a:t>V </a:t>
                      </a:r>
                      <a:r>
                        <a:rPr lang="en-US" sz="1800" b="0" kern="1200">
                          <a:solidFill>
                            <a:srgbClr val="436AB3"/>
                          </a:solidFill>
                          <a:effectLst/>
                          <a:latin typeface="Tabac Sans SemiBold"/>
                          <a:ea typeface="Tabac Sans SemiBold"/>
                          <a:cs typeface="Tabac Sans SemiBold"/>
                        </a:rPr>
                        <a:t>TOP 12 </a:t>
                      </a:r>
                      <a:r>
                        <a:rPr lang="cs-CZ" sz="1800" b="0" kern="1200">
                          <a:solidFill>
                            <a:srgbClr val="436AB3"/>
                          </a:solidFill>
                          <a:effectLst/>
                          <a:latin typeface="Tabac Sans SemiBold"/>
                          <a:ea typeface="Tabac Sans SemiBold"/>
                          <a:cs typeface="Tabac Sans SemiBold"/>
                        </a:rPr>
                        <a:t>nejvíc bezpečných</a:t>
                      </a:r>
                      <a:br>
                        <a:rPr lang="en-US" sz="1800" b="0" kern="1200">
                          <a:solidFill>
                            <a:srgbClr val="E22F27"/>
                          </a:solidFill>
                          <a:effectLst/>
                          <a:latin typeface="Tabac Sans SemiBold"/>
                          <a:ea typeface="Tabac Sans SemiBold"/>
                          <a:cs typeface="Tabac Sans SemiBold"/>
                        </a:rPr>
                      </a:br>
                      <a:r>
                        <a:rPr lang="cs-CZ" sz="1400" b="0" kern="1200">
                          <a:solidFill>
                            <a:schemeClr val="tx1"/>
                          </a:solidFill>
                          <a:effectLst/>
                          <a:latin typeface="Tabac Sans"/>
                          <a:ea typeface="Tabac Sans"/>
                          <a:cs typeface="Tabac Sans"/>
                        </a:rPr>
                        <a:t>zemí na světě</a:t>
                      </a:r>
                      <a:endParaRPr lang="en-US" sz="1800" b="0" kern="1200">
                        <a:solidFill>
                          <a:schemeClr val="tx1"/>
                        </a:solidFill>
                        <a:effectLst/>
                        <a:latin typeface="Tabac Sans"/>
                        <a:ea typeface="Tabac Sans"/>
                        <a:cs typeface="Tabac Sans"/>
                      </a:endParaRPr>
                    </a:p>
                  </a:txBody>
                  <a:tcPr marL="36000" marR="0" marT="72000" marB="72000">
                    <a:lnL w="12700" cmpd="sng">
                      <a:noFill/>
                    </a:lnL>
                    <a:lnR w="12700" cmpd="sng">
                      <a:noFill/>
                    </a:lnR>
                    <a:lnT w="3175" cap="flat" cmpd="sng" algn="ctr">
                      <a:solidFill>
                        <a:srgbClr val="E22F27"/>
                      </a:solidFill>
                      <a:prstDash val="solid"/>
                      <a:round/>
                      <a:headEnd type="none" w="med" len="med"/>
                      <a:tailEnd type="none" w="med" len="med"/>
                    </a:lnT>
                    <a:lnB w="3175" cap="flat" cmpd="sng" algn="ctr">
                      <a:solidFill>
                        <a:srgbClr val="E22F27"/>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32706960"/>
                  </a:ext>
                </a:extLst>
              </a:tr>
              <a:tr h="0">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cs-CZ" sz="1800" b="0" kern="1200">
                          <a:solidFill>
                            <a:srgbClr val="436AB3"/>
                          </a:solidFill>
                          <a:effectLst/>
                          <a:latin typeface="Tabac Sans SemiBold"/>
                          <a:ea typeface="Tabac Sans SemiBold"/>
                          <a:cs typeface="Tabac Sans SemiBold"/>
                        </a:rPr>
                        <a:t>3. cenově nejdostupnější</a:t>
                      </a:r>
                      <a:br>
                        <a:rPr lang="cs-CZ" sz="1400" b="0">
                          <a:solidFill>
                            <a:srgbClr val="000000"/>
                          </a:solidFill>
                          <a:latin typeface="Tabac Sans"/>
                          <a:ea typeface="Tabac Sans"/>
                          <a:cs typeface="Tabac Sans"/>
                        </a:rPr>
                      </a:br>
                      <a:r>
                        <a:rPr lang="cs-CZ" sz="1400" b="0">
                          <a:solidFill>
                            <a:schemeClr val="tx1"/>
                          </a:solidFill>
                          <a:latin typeface="Tabac Sans"/>
                          <a:ea typeface="Tabac Sans"/>
                          <a:cs typeface="Tabac Sans"/>
                        </a:rPr>
                        <a:t>země v Evropě</a:t>
                      </a:r>
                    </a:p>
                  </a:txBody>
                  <a:tcPr marL="36000" marR="0" marT="72000" marB="72000">
                    <a:lnL w="12700" cmpd="sng">
                      <a:noFill/>
                    </a:lnL>
                    <a:lnR w="12700" cmpd="sng">
                      <a:noFill/>
                    </a:lnR>
                    <a:lnT w="3175" cap="flat" cmpd="sng" algn="ctr">
                      <a:solidFill>
                        <a:srgbClr val="E22F27"/>
                      </a:solidFill>
                      <a:prstDash val="solid"/>
                      <a:round/>
                      <a:headEnd type="none" w="med" len="med"/>
                      <a:tailEnd type="none" w="med" len="med"/>
                    </a:lnT>
                    <a:lnB w="3175" cap="flat" cmpd="sng" algn="ctr">
                      <a:solidFill>
                        <a:srgbClr val="E22F27"/>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73641728"/>
                  </a:ext>
                </a:extLst>
              </a:tr>
              <a:tr h="0">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cs-CZ" sz="1800" b="0" kern="1200">
                          <a:solidFill>
                            <a:srgbClr val="436AB3"/>
                          </a:solidFill>
                          <a:effectLst/>
                          <a:latin typeface="Tabac Sans SemiBold"/>
                          <a:ea typeface="Tabac Sans SemiBold"/>
                          <a:cs typeface="Tabac Sans SemiBold"/>
                        </a:rPr>
                        <a:t>S</a:t>
                      </a:r>
                      <a:r>
                        <a:rPr lang="en-GB" sz="1800" b="0" kern="1200" err="1">
                          <a:solidFill>
                            <a:srgbClr val="436AB3"/>
                          </a:solidFill>
                          <a:effectLst/>
                          <a:latin typeface="Tabac Sans SemiBold"/>
                          <a:ea typeface="Tabac Sans SemiBold"/>
                          <a:cs typeface="Tabac Sans SemiBold"/>
                        </a:rPr>
                        <a:t>trategi</a:t>
                      </a:r>
                      <a:r>
                        <a:rPr lang="cs-CZ" sz="1800" b="0" kern="1200" err="1">
                          <a:solidFill>
                            <a:srgbClr val="436AB3"/>
                          </a:solidFill>
                          <a:effectLst/>
                          <a:latin typeface="Tabac Sans SemiBold"/>
                          <a:ea typeface="Tabac Sans SemiBold"/>
                          <a:cs typeface="Tabac Sans SemiBold"/>
                        </a:rPr>
                        <a:t>cká</a:t>
                      </a:r>
                      <a:r>
                        <a:rPr lang="cs-CZ" sz="1800" b="0" kern="1200">
                          <a:solidFill>
                            <a:srgbClr val="436AB3"/>
                          </a:solidFill>
                          <a:effectLst/>
                          <a:latin typeface="Tabac Sans SemiBold"/>
                          <a:ea typeface="Tabac Sans SemiBold"/>
                          <a:cs typeface="Tabac Sans SemiBold"/>
                        </a:rPr>
                        <a:t> lokalita</a:t>
                      </a:r>
                      <a:br>
                        <a:rPr lang="cs-CZ" sz="1400" b="0">
                          <a:solidFill>
                            <a:srgbClr val="000000"/>
                          </a:solidFill>
                          <a:latin typeface="Tabac Sans"/>
                          <a:ea typeface="Tabac Sans"/>
                          <a:cs typeface="Tabac Sans"/>
                        </a:rPr>
                      </a:br>
                      <a:r>
                        <a:rPr lang="cs-CZ" sz="1400" b="0">
                          <a:solidFill>
                            <a:schemeClr val="tx1"/>
                          </a:solidFill>
                          <a:latin typeface="Tabac Sans"/>
                          <a:ea typeface="Tabac Sans"/>
                          <a:cs typeface="Tabac Sans"/>
                        </a:rPr>
                        <a:t>v centru Evropy</a:t>
                      </a:r>
                      <a:endParaRPr lang="cs-CZ" sz="1400" b="0">
                        <a:solidFill>
                          <a:schemeClr val="tx1"/>
                        </a:solidFill>
                        <a:ea typeface="Tabac Sans"/>
                        <a:cs typeface="Tabac Sans"/>
                      </a:endParaRPr>
                    </a:p>
                  </a:txBody>
                  <a:tcPr marL="36000" marR="0" marT="72000" marB="72000">
                    <a:lnL w="12700" cmpd="sng">
                      <a:noFill/>
                    </a:lnL>
                    <a:lnR w="12700" cmpd="sng">
                      <a:noFill/>
                    </a:lnR>
                    <a:lnT w="3175" cap="flat" cmpd="sng" algn="ctr">
                      <a:solidFill>
                        <a:srgbClr val="E22F27"/>
                      </a:solidFill>
                      <a:prstDash val="solid"/>
                      <a:round/>
                      <a:headEnd type="none" w="med" len="med"/>
                      <a:tailEnd type="none" w="med" len="med"/>
                    </a:lnT>
                    <a:lnB w="3175" cap="flat" cmpd="sng" algn="ctr">
                      <a:solidFill>
                        <a:srgbClr val="E22F27"/>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01171348"/>
                  </a:ext>
                </a:extLst>
              </a:tr>
              <a:tr h="0">
                <a:tc>
                  <a:txBody>
                    <a:bodyPr/>
                    <a:lstStyle/>
                    <a:p>
                      <a:pPr marL="0" marR="0" lvl="0" indent="0" algn="l" rtl="0" eaLnBrk="1" fontAlgn="auto" latinLnBrk="0" hangingPunct="1">
                        <a:lnSpc>
                          <a:spcPct val="107000"/>
                        </a:lnSpc>
                        <a:spcBef>
                          <a:spcPts val="0"/>
                        </a:spcBef>
                        <a:spcAft>
                          <a:spcPts val="800"/>
                        </a:spcAft>
                        <a:buClrTx/>
                        <a:buSzTx/>
                        <a:buFontTx/>
                        <a:buNone/>
                      </a:pPr>
                      <a:r>
                        <a:rPr lang="cs-CZ" sz="1800" b="0" kern="1200">
                          <a:solidFill>
                            <a:srgbClr val="436AB3"/>
                          </a:solidFill>
                          <a:effectLst/>
                          <a:latin typeface="Tabac Sans SemiBold"/>
                          <a:ea typeface="Tabac Sans SemiBold"/>
                          <a:cs typeface="Tabac Sans SemiBold"/>
                        </a:rPr>
                        <a:t>Možnost práce</a:t>
                      </a:r>
                      <a:br>
                        <a:rPr lang="cs-CZ" sz="1400" b="0">
                          <a:solidFill>
                            <a:srgbClr val="000000"/>
                          </a:solidFill>
                          <a:latin typeface="Tabac Sans"/>
                          <a:ea typeface="Tabac Sans"/>
                          <a:cs typeface="Tabac Sans"/>
                        </a:rPr>
                      </a:br>
                      <a:r>
                        <a:rPr lang="cs-CZ" sz="1400" b="0">
                          <a:solidFill>
                            <a:schemeClr val="tx1"/>
                          </a:solidFill>
                          <a:latin typeface="Tabac Sans"/>
                          <a:ea typeface="Tabac Sans"/>
                          <a:cs typeface="Tabac Sans"/>
                        </a:rPr>
                        <a:t>během studií</a:t>
                      </a:r>
                      <a:endParaRPr lang="cs-CZ" sz="1400" b="0">
                        <a:solidFill>
                          <a:schemeClr val="tx1"/>
                        </a:solidFill>
                        <a:latin typeface="Tabac Sans"/>
                        <a:ea typeface="Tabac Sans" panose="02000000000000000000" pitchFamily="50" charset="-18"/>
                        <a:cs typeface="Tabac Sans" panose="02000000000000000000" pitchFamily="50" charset="-18"/>
                      </a:endParaRPr>
                    </a:p>
                  </a:txBody>
                  <a:tcPr marL="36000" marR="0" marT="72000" marB="72000">
                    <a:lnL w="12700" cmpd="sng">
                      <a:noFill/>
                    </a:lnL>
                    <a:lnR w="12700" cmpd="sng">
                      <a:noFill/>
                    </a:lnR>
                    <a:lnT w="3175" cap="flat" cmpd="sng" algn="ctr">
                      <a:solidFill>
                        <a:srgbClr val="E22F27"/>
                      </a:solidFill>
                      <a:prstDash val="solid"/>
                      <a:round/>
                      <a:headEnd type="none" w="med" len="med"/>
                      <a:tailEnd type="none" w="med" len="med"/>
                    </a:lnT>
                    <a:lnB w="3175" cap="flat" cmpd="sng" algn="ctr">
                      <a:solidFill>
                        <a:srgbClr val="E22F27"/>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08106823"/>
                  </a:ext>
                </a:extLst>
              </a:tr>
              <a:tr h="0">
                <a:tc>
                  <a:txBody>
                    <a:bodyPr/>
                    <a:lstStyle/>
                    <a:p>
                      <a:pPr marL="0" marR="0" lvl="0" indent="0" algn="l">
                        <a:lnSpc>
                          <a:spcPct val="107000"/>
                        </a:lnSpc>
                        <a:spcBef>
                          <a:spcPts val="0"/>
                        </a:spcBef>
                        <a:spcAft>
                          <a:spcPts val="800"/>
                        </a:spcAft>
                        <a:buNone/>
                      </a:pPr>
                      <a:r>
                        <a:rPr lang="cs-CZ" sz="1800" b="0" i="0" u="none" strike="noStrike" noProof="0">
                          <a:solidFill>
                            <a:srgbClr val="436AB3"/>
                          </a:solidFill>
                          <a:effectLst/>
                          <a:latin typeface="Tabac Sans SemiBold"/>
                        </a:rPr>
                        <a:t>Národní absolventský program</a:t>
                      </a:r>
                      <a:br>
                        <a:rPr lang="en-US" sz="1800" b="0" i="0" u="none" strike="noStrike" noProof="0">
                          <a:solidFill>
                            <a:srgbClr val="E22F27"/>
                          </a:solidFill>
                          <a:effectLst/>
                          <a:latin typeface="Tabac Sans SemiBold"/>
                        </a:rPr>
                      </a:br>
                      <a:r>
                        <a:rPr lang="cs-CZ" sz="1400" b="0" i="0" u="none" strike="noStrike" kern="1200" noProof="0">
                          <a:solidFill>
                            <a:srgbClr val="000000"/>
                          </a:solidFill>
                          <a:effectLst/>
                          <a:latin typeface="Tabac Sans"/>
                          <a:ea typeface="+mn-ea"/>
                          <a:cs typeface="+mn-cs"/>
                        </a:rPr>
                        <a:t>pro všechny mezinárodní studenty a absolventy </a:t>
                      </a:r>
                      <a:endParaRPr lang="cs-CZ"/>
                    </a:p>
                  </a:txBody>
                  <a:tcPr marL="36000" marR="0" marT="72000" marB="72000">
                    <a:lnL w="12700" cmpd="sng">
                      <a:noFill/>
                    </a:lnL>
                    <a:lnR w="12700" cmpd="sng">
                      <a:noFill/>
                    </a:lnR>
                    <a:lnT w="3175" cap="flat" cmpd="sng" algn="ctr">
                      <a:solidFill>
                        <a:srgbClr val="E22F27"/>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679829454"/>
                  </a:ext>
                </a:extLst>
              </a:tr>
            </a:tbl>
          </a:graphicData>
        </a:graphic>
      </p:graphicFrame>
    </p:spTree>
    <p:extLst>
      <p:ext uri="{BB962C8B-B14F-4D97-AF65-F5344CB8AC3E}">
        <p14:creationId xmlns:p14="http://schemas.microsoft.com/office/powerpoint/2010/main" val="1889748630"/>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Tabulka 12">
            <a:extLst>
              <a:ext uri="{FF2B5EF4-FFF2-40B4-BE49-F238E27FC236}">
                <a16:creationId xmlns:a16="http://schemas.microsoft.com/office/drawing/2014/main" id="{69A7E2CF-B2C8-47DA-0513-CAE96B29F9B9}"/>
              </a:ext>
            </a:extLst>
          </p:cNvPr>
          <p:cNvGraphicFramePr>
            <a:graphicFrameLocks noGrp="1"/>
          </p:cNvGraphicFramePr>
          <p:nvPr>
            <p:extLst>
              <p:ext uri="{D42A27DB-BD31-4B8C-83A1-F6EECF244321}">
                <p14:modId xmlns:p14="http://schemas.microsoft.com/office/powerpoint/2010/main" val="3851047552"/>
              </p:ext>
            </p:extLst>
          </p:nvPr>
        </p:nvGraphicFramePr>
        <p:xfrm>
          <a:off x="7820956" y="2181848"/>
          <a:ext cx="2808000" cy="141708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1078969386"/>
                    </a:ext>
                  </a:extLst>
                </a:gridCol>
                <a:gridCol w="2088000">
                  <a:extLst>
                    <a:ext uri="{9D8B030D-6E8A-4147-A177-3AD203B41FA5}">
                      <a16:colId xmlns:a16="http://schemas.microsoft.com/office/drawing/2014/main" val="175845308"/>
                    </a:ext>
                  </a:extLst>
                </a:gridCol>
              </a:tblGrid>
              <a:tr h="216000">
                <a:tc gridSpan="2">
                  <a:txBody>
                    <a:bodyPr/>
                    <a:lstStyle/>
                    <a:p>
                      <a:pPr algn="l"/>
                      <a:r>
                        <a:rPr lang="cs-CZ" sz="1400">
                          <a:solidFill>
                            <a:schemeClr val="tx1"/>
                          </a:solidFill>
                          <a:latin typeface="Tabac Sans" panose="02000000000000000000" pitchFamily="2" charset="-18"/>
                          <a:ea typeface="Tabac Sans" panose="02000000000000000000" pitchFamily="2" charset="-18"/>
                          <a:cs typeface="Tabac Sans" panose="02000000000000000000" pitchFamily="2" charset="-18"/>
                        </a:rPr>
                        <a:t>CENY HROMADNÉ MĚSTSKÉ DOPRAVY</a:t>
                      </a:r>
                    </a:p>
                  </a:txBody>
                  <a:tcPr marL="0" marB="108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E22F27"/>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a:endParaRPr lang="cs-CZ" sz="1200">
                        <a:latin typeface="Tabac Sans" panose="02000000000000000000" pitchFamily="2" charset="-18"/>
                        <a:ea typeface="Tabac Sans" panose="02000000000000000000" pitchFamily="2" charset="-18"/>
                        <a:cs typeface="Tabac Sans" panose="02000000000000000000" pitchFamily="2" charset="-18"/>
                      </a:endParaRPr>
                    </a:p>
                  </a:txBody>
                  <a:tcPr/>
                </a:tc>
                <a:extLst>
                  <a:ext uri="{0D108BD9-81ED-4DB2-BD59-A6C34878D82A}">
                    <a16:rowId xmlns:a16="http://schemas.microsoft.com/office/drawing/2014/main" val="3419886536"/>
                  </a:ext>
                </a:extLst>
              </a:tr>
              <a:tr h="216000">
                <a:tc>
                  <a:txBody>
                    <a:bodyPr/>
                    <a:lstStyle/>
                    <a:p>
                      <a:pPr algn="l"/>
                      <a:r>
                        <a:rPr lang="cs-CZ" sz="1800" b="1">
                          <a:solidFill>
                            <a:srgbClr val="436AB3"/>
                          </a:solidFill>
                          <a:latin typeface="Tabac Sans" panose="02000000000000000000" pitchFamily="2" charset="-18"/>
                          <a:ea typeface="Tabac Sans" panose="02000000000000000000" pitchFamily="2" charset="-18"/>
                          <a:cs typeface="Tabac Sans" panose="02000000000000000000" pitchFamily="2" charset="-18"/>
                        </a:rPr>
                        <a:t>1 EUR</a:t>
                      </a:r>
                    </a:p>
                  </a:txBody>
                  <a:tcPr marL="0" marR="72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E22F27"/>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cs-CZ" sz="1200">
                          <a:latin typeface="Tabac Sans" panose="02000000000000000000" pitchFamily="2" charset="-18"/>
                          <a:ea typeface="Tabac Sans" panose="02000000000000000000" pitchFamily="2" charset="-18"/>
                          <a:cs typeface="Tabac Sans" panose="02000000000000000000" pitchFamily="2" charset="-18"/>
                        </a:rPr>
                        <a:t>Jednosměrná jízdenka</a:t>
                      </a:r>
                    </a:p>
                  </a:txBody>
                  <a:tcPr marL="108000" marR="36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E22F27"/>
                      </a:solidFill>
                      <a:prstDash val="solid"/>
                      <a:round/>
                      <a:headEnd type="none" w="med" len="med"/>
                      <a:tailEnd type="none" w="med" len="med"/>
                    </a:lnT>
                    <a:lnB w="12700" cap="flat" cmpd="sng" algn="ctr">
                      <a:solidFill>
                        <a:srgbClr val="E22F27"/>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36814034"/>
                  </a:ext>
                </a:extLst>
              </a:tr>
              <a:tr h="216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sz="1800" b="1">
                          <a:solidFill>
                            <a:srgbClr val="436AB3"/>
                          </a:solidFill>
                          <a:latin typeface="Tabac Sans" panose="02000000000000000000" pitchFamily="2" charset="-18"/>
                          <a:ea typeface="Tabac Sans" panose="02000000000000000000" pitchFamily="2" charset="-18"/>
                          <a:cs typeface="Tabac Sans" panose="02000000000000000000" pitchFamily="2" charset="-18"/>
                        </a:rPr>
                        <a:t>8 EUR</a:t>
                      </a:r>
                    </a:p>
                  </a:txBody>
                  <a:tcPr marL="0" marR="72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cs-CZ" sz="1200">
                          <a:latin typeface="Tabac Sans"/>
                          <a:cs typeface="Calibri"/>
                        </a:rPr>
                        <a:t>měsíční studentský lístek</a:t>
                      </a:r>
                      <a:endParaRPr lang="cs-CZ" sz="1200">
                        <a:latin typeface="Tabac Sans" panose="02000000000000000000" pitchFamily="2" charset="-18"/>
                        <a:ea typeface="Tabac Sans" panose="02000000000000000000" pitchFamily="2" charset="-18"/>
                        <a:cs typeface="Tabac Sans" panose="02000000000000000000" pitchFamily="2" charset="-18"/>
                      </a:endParaRPr>
                    </a:p>
                  </a:txBody>
                  <a:tcPr marL="108000" marR="36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E22F27"/>
                      </a:solidFill>
                      <a:prstDash val="sysDot"/>
                      <a:round/>
                      <a:headEnd type="none" w="med" len="med"/>
                      <a:tailEnd type="none" w="med" len="med"/>
                    </a:lnT>
                    <a:lnB w="12700" cap="flat" cmpd="sng" algn="ctr">
                      <a:solidFill>
                        <a:srgbClr val="E22F27"/>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64311688"/>
                  </a:ext>
                </a:extLst>
              </a:tr>
            </a:tbl>
          </a:graphicData>
        </a:graphic>
      </p:graphicFrame>
      <p:graphicFrame>
        <p:nvGraphicFramePr>
          <p:cNvPr id="8" name="Tabulka 7">
            <a:extLst>
              <a:ext uri="{FF2B5EF4-FFF2-40B4-BE49-F238E27FC236}">
                <a16:creationId xmlns:a16="http://schemas.microsoft.com/office/drawing/2014/main" id="{8F34C054-1C3C-DA7A-FFFD-7CA270637CC0}"/>
              </a:ext>
            </a:extLst>
          </p:cNvPr>
          <p:cNvGraphicFramePr>
            <a:graphicFrameLocks noGrp="1"/>
          </p:cNvGraphicFramePr>
          <p:nvPr>
            <p:extLst>
              <p:ext uri="{D42A27DB-BD31-4B8C-83A1-F6EECF244321}">
                <p14:modId xmlns:p14="http://schemas.microsoft.com/office/powerpoint/2010/main" val="996385395"/>
              </p:ext>
            </p:extLst>
          </p:nvPr>
        </p:nvGraphicFramePr>
        <p:xfrm>
          <a:off x="784822" y="2193334"/>
          <a:ext cx="2808000" cy="1599960"/>
        </p:xfrm>
        <a:graphic>
          <a:graphicData uri="http://schemas.openxmlformats.org/drawingml/2006/table">
            <a:tbl>
              <a:tblPr firstRow="1" bandRow="1">
                <a:tableStyleId>{5C22544A-7EE6-4342-B048-85BDC9FD1C3A}</a:tableStyleId>
              </a:tblPr>
              <a:tblGrid>
                <a:gridCol w="1008000">
                  <a:extLst>
                    <a:ext uri="{9D8B030D-6E8A-4147-A177-3AD203B41FA5}">
                      <a16:colId xmlns:a16="http://schemas.microsoft.com/office/drawing/2014/main" val="1078969386"/>
                    </a:ext>
                  </a:extLst>
                </a:gridCol>
                <a:gridCol w="1800000">
                  <a:extLst>
                    <a:ext uri="{9D8B030D-6E8A-4147-A177-3AD203B41FA5}">
                      <a16:colId xmlns:a16="http://schemas.microsoft.com/office/drawing/2014/main" val="175845308"/>
                    </a:ext>
                  </a:extLst>
                </a:gridCol>
              </a:tblGrid>
              <a:tr h="216000">
                <a:tc gridSpan="2">
                  <a:txBody>
                    <a:bodyPr/>
                    <a:lstStyle/>
                    <a:p>
                      <a:pPr algn="l"/>
                      <a:r>
                        <a:rPr lang="cs-CZ" sz="1400">
                          <a:solidFill>
                            <a:schemeClr val="tx1"/>
                          </a:solidFill>
                          <a:latin typeface="Tabac Sans" panose="02000000000000000000" pitchFamily="2" charset="-18"/>
                          <a:ea typeface="Tabac Sans" panose="02000000000000000000" pitchFamily="2" charset="-18"/>
                          <a:cs typeface="Tabac Sans" panose="02000000000000000000" pitchFamily="2" charset="-18"/>
                        </a:rPr>
                        <a:t>CENY </a:t>
                      </a:r>
                    </a:p>
                    <a:p>
                      <a:pPr algn="l"/>
                      <a:r>
                        <a:rPr lang="cs-CZ" sz="1400">
                          <a:solidFill>
                            <a:schemeClr val="tx1"/>
                          </a:solidFill>
                          <a:latin typeface="Tabac Sans" panose="02000000000000000000" pitchFamily="2" charset="-18"/>
                          <a:ea typeface="Tabac Sans" panose="02000000000000000000" pitchFamily="2" charset="-18"/>
                          <a:cs typeface="Tabac Sans" panose="02000000000000000000" pitchFamily="2" charset="-18"/>
                        </a:rPr>
                        <a:t>BYDLENÍ</a:t>
                      </a:r>
                    </a:p>
                  </a:txBody>
                  <a:tcPr marL="0" marB="108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E22F27"/>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a:endParaRPr lang="cs-CZ" sz="1200">
                        <a:latin typeface="Tabac Sans" panose="02000000000000000000" pitchFamily="2" charset="-18"/>
                        <a:ea typeface="Tabac Sans" panose="02000000000000000000" pitchFamily="2" charset="-18"/>
                        <a:cs typeface="Tabac Sans" panose="02000000000000000000" pitchFamily="2" charset="-18"/>
                      </a:endParaRPr>
                    </a:p>
                  </a:txBody>
                  <a:tcPr/>
                </a:tc>
                <a:extLst>
                  <a:ext uri="{0D108BD9-81ED-4DB2-BD59-A6C34878D82A}">
                    <a16:rowId xmlns:a16="http://schemas.microsoft.com/office/drawing/2014/main" val="3419886536"/>
                  </a:ext>
                </a:extLst>
              </a:tr>
              <a:tr h="216000">
                <a:tc>
                  <a:txBody>
                    <a:bodyPr/>
                    <a:lstStyle/>
                    <a:p>
                      <a:pPr algn="l"/>
                      <a:r>
                        <a:rPr lang="cs-CZ" sz="1800" b="1">
                          <a:solidFill>
                            <a:srgbClr val="436AB3"/>
                          </a:solidFill>
                          <a:latin typeface="Tabac Sans" panose="02000000000000000000" pitchFamily="2" charset="-18"/>
                          <a:ea typeface="Tabac Sans" panose="02000000000000000000" pitchFamily="2" charset="-18"/>
                          <a:cs typeface="Tabac Sans" panose="02000000000000000000" pitchFamily="2" charset="-18"/>
                        </a:rPr>
                        <a:t>190 EUR</a:t>
                      </a:r>
                    </a:p>
                  </a:txBody>
                  <a:tcPr marL="0" marR="72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E22F27"/>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cs-CZ" sz="1200">
                          <a:latin typeface="Tabac Sans" panose="02000000000000000000" pitchFamily="2" charset="-18"/>
                          <a:ea typeface="Tabac Sans" panose="02000000000000000000" pitchFamily="2" charset="-18"/>
                          <a:cs typeface="Tabac Sans" panose="02000000000000000000" pitchFamily="2" charset="-18"/>
                        </a:rPr>
                        <a:t>za měsíc za studentskou kolej</a:t>
                      </a:r>
                    </a:p>
                  </a:txBody>
                  <a:tcPr marL="108000" marR="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E22F27"/>
                      </a:solidFill>
                      <a:prstDash val="solid"/>
                      <a:round/>
                      <a:headEnd type="none" w="med" len="med"/>
                      <a:tailEnd type="none" w="med" len="med"/>
                    </a:lnT>
                    <a:lnB w="12700" cap="flat" cmpd="sng" algn="ctr">
                      <a:solidFill>
                        <a:srgbClr val="E22F27"/>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36814034"/>
                  </a:ext>
                </a:extLst>
              </a:tr>
              <a:tr h="216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sz="1800" b="1">
                          <a:solidFill>
                            <a:srgbClr val="436AB3"/>
                          </a:solidFill>
                          <a:latin typeface="Tabac Sans" panose="02000000000000000000" pitchFamily="2" charset="-18"/>
                          <a:ea typeface="Tabac Sans" panose="02000000000000000000" pitchFamily="2" charset="-18"/>
                          <a:cs typeface="Tabac Sans" panose="02000000000000000000" pitchFamily="2" charset="-18"/>
                        </a:rPr>
                        <a:t>290 EUR</a:t>
                      </a:r>
                    </a:p>
                  </a:txBody>
                  <a:tcPr marL="0" marR="72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cs-CZ" sz="1200">
                          <a:latin typeface="Tabac Sans"/>
                          <a:cs typeface="Calibri"/>
                        </a:rPr>
                        <a:t>za měsíc za pokoj ve sdíleném bytě</a:t>
                      </a:r>
                      <a:endParaRPr lang="cs-CZ" sz="1200">
                        <a:latin typeface="Tabac Sans" panose="02000000000000000000" pitchFamily="2" charset="-18"/>
                        <a:ea typeface="Tabac Sans" panose="02000000000000000000" pitchFamily="2" charset="-18"/>
                        <a:cs typeface="Tabac Sans" panose="02000000000000000000" pitchFamily="2" charset="-18"/>
                      </a:endParaRPr>
                    </a:p>
                  </a:txBody>
                  <a:tcPr marL="108000" marR="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E22F27"/>
                      </a:solidFill>
                      <a:prstDash val="sysDot"/>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64311688"/>
                  </a:ext>
                </a:extLst>
              </a:tr>
            </a:tbl>
          </a:graphicData>
        </a:graphic>
      </p:graphicFrame>
      <p:graphicFrame>
        <p:nvGraphicFramePr>
          <p:cNvPr id="10" name="Tabulka 9">
            <a:extLst>
              <a:ext uri="{FF2B5EF4-FFF2-40B4-BE49-F238E27FC236}">
                <a16:creationId xmlns:a16="http://schemas.microsoft.com/office/drawing/2014/main" id="{918B35E6-7741-D8E2-3C1D-08BDE388CEAF}"/>
              </a:ext>
            </a:extLst>
          </p:cNvPr>
          <p:cNvGraphicFramePr>
            <a:graphicFrameLocks noGrp="1"/>
          </p:cNvGraphicFramePr>
          <p:nvPr>
            <p:extLst>
              <p:ext uri="{D42A27DB-BD31-4B8C-83A1-F6EECF244321}">
                <p14:modId xmlns:p14="http://schemas.microsoft.com/office/powerpoint/2010/main" val="3817558170"/>
              </p:ext>
            </p:extLst>
          </p:nvPr>
        </p:nvGraphicFramePr>
        <p:xfrm>
          <a:off x="4202694" y="2193334"/>
          <a:ext cx="2952000" cy="183540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1078969386"/>
                    </a:ext>
                  </a:extLst>
                </a:gridCol>
                <a:gridCol w="2232000">
                  <a:extLst>
                    <a:ext uri="{9D8B030D-6E8A-4147-A177-3AD203B41FA5}">
                      <a16:colId xmlns:a16="http://schemas.microsoft.com/office/drawing/2014/main" val="175845308"/>
                    </a:ext>
                  </a:extLst>
                </a:gridCol>
              </a:tblGrid>
              <a:tr h="216000">
                <a:tc gridSpan="2">
                  <a:txBody>
                    <a:bodyPr/>
                    <a:lstStyle/>
                    <a:p>
                      <a:pPr algn="l"/>
                      <a:r>
                        <a:rPr lang="cs-CZ" sz="1400">
                          <a:solidFill>
                            <a:schemeClr val="tx1"/>
                          </a:solidFill>
                          <a:latin typeface="Tabac Sans" panose="02000000000000000000" pitchFamily="2" charset="-18"/>
                          <a:ea typeface="Tabac Sans" panose="02000000000000000000" pitchFamily="2" charset="-18"/>
                          <a:cs typeface="Tabac Sans" panose="02000000000000000000" pitchFamily="2" charset="-18"/>
                        </a:rPr>
                        <a:t>CENY JÍDLA </a:t>
                      </a:r>
                    </a:p>
                    <a:p>
                      <a:pPr algn="l"/>
                      <a:r>
                        <a:rPr lang="cs-CZ" sz="1400">
                          <a:solidFill>
                            <a:schemeClr val="tx1"/>
                          </a:solidFill>
                          <a:latin typeface="Tabac Sans" panose="02000000000000000000" pitchFamily="2" charset="-18"/>
                          <a:ea typeface="Tabac Sans" panose="02000000000000000000" pitchFamily="2" charset="-18"/>
                          <a:cs typeface="Tabac Sans" panose="02000000000000000000" pitchFamily="2" charset="-18"/>
                        </a:rPr>
                        <a:t>A PITÍ</a:t>
                      </a:r>
                    </a:p>
                  </a:txBody>
                  <a:tcPr marL="0" marB="108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E22F27"/>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a:endParaRPr lang="cs-CZ" sz="1200">
                        <a:latin typeface="Tabac Sans" panose="02000000000000000000" pitchFamily="2" charset="-18"/>
                        <a:ea typeface="Tabac Sans" panose="02000000000000000000" pitchFamily="2" charset="-18"/>
                        <a:cs typeface="Tabac Sans" panose="02000000000000000000" pitchFamily="2" charset="-18"/>
                      </a:endParaRPr>
                    </a:p>
                  </a:txBody>
                  <a:tcPr/>
                </a:tc>
                <a:extLst>
                  <a:ext uri="{0D108BD9-81ED-4DB2-BD59-A6C34878D82A}">
                    <a16:rowId xmlns:a16="http://schemas.microsoft.com/office/drawing/2014/main" val="3419886536"/>
                  </a:ext>
                </a:extLst>
              </a:tr>
              <a:tr h="216000">
                <a:tc>
                  <a:txBody>
                    <a:bodyPr/>
                    <a:lstStyle/>
                    <a:p>
                      <a:pPr algn="l"/>
                      <a:r>
                        <a:rPr lang="cs-CZ" sz="1800" b="1">
                          <a:solidFill>
                            <a:srgbClr val="436AB3"/>
                          </a:solidFill>
                          <a:latin typeface="Tabac Sans" panose="02000000000000000000" pitchFamily="2" charset="-18"/>
                          <a:ea typeface="Tabac Sans" panose="02000000000000000000" pitchFamily="2" charset="-18"/>
                          <a:cs typeface="Tabac Sans" panose="02000000000000000000" pitchFamily="2" charset="-18"/>
                        </a:rPr>
                        <a:t>4 EUR</a:t>
                      </a:r>
                    </a:p>
                  </a:txBody>
                  <a:tcPr marL="0" marR="72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E22F27"/>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cs-CZ" sz="1200">
                          <a:latin typeface="Tabac Sans" panose="02000000000000000000" pitchFamily="2" charset="-18"/>
                          <a:ea typeface="Tabac Sans" panose="02000000000000000000" pitchFamily="2" charset="-18"/>
                          <a:cs typeface="Tabac Sans" panose="02000000000000000000" pitchFamily="2" charset="-18"/>
                        </a:rPr>
                        <a:t>oběd ve studentské jídelně</a:t>
                      </a:r>
                    </a:p>
                  </a:txBody>
                  <a:tcPr marL="108000" marR="36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E22F27"/>
                      </a:solidFill>
                      <a:prstDash val="solid"/>
                      <a:round/>
                      <a:headEnd type="none" w="med" len="med"/>
                      <a:tailEnd type="none" w="med" len="med"/>
                    </a:lnT>
                    <a:lnB w="12700" cap="flat" cmpd="sng" algn="ctr">
                      <a:solidFill>
                        <a:srgbClr val="E22F27"/>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36814034"/>
                  </a:ext>
                </a:extLst>
              </a:tr>
              <a:tr h="216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sz="1800" b="1">
                          <a:solidFill>
                            <a:srgbClr val="436AB3"/>
                          </a:solidFill>
                          <a:latin typeface="Tabac Sans" panose="02000000000000000000" pitchFamily="2" charset="-18"/>
                          <a:ea typeface="Tabac Sans" panose="02000000000000000000" pitchFamily="2" charset="-18"/>
                          <a:cs typeface="Tabac Sans" panose="02000000000000000000" pitchFamily="2" charset="-18"/>
                        </a:rPr>
                        <a:t>8 EUR</a:t>
                      </a:r>
                    </a:p>
                  </a:txBody>
                  <a:tcPr marL="0" marR="72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cs-CZ" sz="1200">
                          <a:latin typeface="Tabac Sans"/>
                          <a:cs typeface="Calibri"/>
                        </a:rPr>
                        <a:t>oběd v restauraci</a:t>
                      </a:r>
                      <a:endParaRPr lang="cs-CZ" sz="1200">
                        <a:latin typeface="Tabac Sans" panose="02000000000000000000" pitchFamily="2" charset="-18"/>
                        <a:ea typeface="Tabac Sans" panose="02000000000000000000" pitchFamily="2" charset="-18"/>
                        <a:cs typeface="Tabac Sans" panose="02000000000000000000" pitchFamily="2" charset="-18"/>
                      </a:endParaRPr>
                    </a:p>
                  </a:txBody>
                  <a:tcPr marL="108000" marR="36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E22F27"/>
                      </a:solidFill>
                      <a:prstDash val="sysDot"/>
                      <a:round/>
                      <a:headEnd type="none" w="med" len="med"/>
                      <a:tailEnd type="none" w="med" len="med"/>
                    </a:lnT>
                    <a:lnB w="12700" cap="flat" cmpd="sng" algn="ctr">
                      <a:solidFill>
                        <a:srgbClr val="E22F27"/>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64311688"/>
                  </a:ext>
                </a:extLst>
              </a:tr>
              <a:tr h="216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sz="1800" b="1">
                          <a:solidFill>
                            <a:srgbClr val="436AB3"/>
                          </a:solidFill>
                          <a:latin typeface="Tabac Sans" panose="02000000000000000000" pitchFamily="2" charset="-18"/>
                          <a:ea typeface="Tabac Sans" panose="02000000000000000000" pitchFamily="2" charset="-18"/>
                          <a:cs typeface="Tabac Sans" panose="02000000000000000000" pitchFamily="2" charset="-18"/>
                        </a:rPr>
                        <a:t>3 EUR</a:t>
                      </a:r>
                    </a:p>
                  </a:txBody>
                  <a:tcPr marL="0" marR="72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cs-CZ" sz="1200">
                          <a:latin typeface="Tabac Sans" panose="02000000000000000000" pitchFamily="2" charset="-18"/>
                          <a:ea typeface="Tabac Sans" panose="02000000000000000000" pitchFamily="2" charset="-18"/>
                          <a:cs typeface="Tabac Sans" panose="02000000000000000000" pitchFamily="2" charset="-18"/>
                        </a:rPr>
                        <a:t>šálek kávy v kavárně</a:t>
                      </a:r>
                    </a:p>
                  </a:txBody>
                  <a:tcPr marL="108000" marR="36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E22F27"/>
                      </a:solidFill>
                      <a:prstDash val="sysDot"/>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26325336"/>
                  </a:ext>
                </a:extLst>
              </a:tr>
            </a:tbl>
          </a:graphicData>
        </a:graphic>
      </p:graphicFrame>
      <p:sp>
        <p:nvSpPr>
          <p:cNvPr id="101" name="TextovéPole 100">
            <a:extLst>
              <a:ext uri="{FF2B5EF4-FFF2-40B4-BE49-F238E27FC236}">
                <a16:creationId xmlns:a16="http://schemas.microsoft.com/office/drawing/2014/main" id="{EBE86157-DE51-4BA8-BD3D-76DA1B2FE3F8}"/>
              </a:ext>
            </a:extLst>
          </p:cNvPr>
          <p:cNvSpPr txBox="1"/>
          <p:nvPr/>
        </p:nvSpPr>
        <p:spPr>
          <a:xfrm>
            <a:off x="697294" y="730494"/>
            <a:ext cx="7160667" cy="553998"/>
          </a:xfrm>
          <a:prstGeom prst="rect">
            <a:avLst/>
          </a:prstGeom>
          <a:noFill/>
        </p:spPr>
        <p:txBody>
          <a:bodyPr wrap="square" lIns="91440" tIns="45720" rIns="91440" bIns="45720" rtlCol="0" anchor="t">
            <a:spAutoFit/>
          </a:bodyPr>
          <a:lstStyle/>
          <a:p>
            <a:pPr>
              <a:lnSpc>
                <a:spcPts val="3600"/>
              </a:lnSpc>
            </a:pPr>
            <a:r>
              <a:rPr lang="cs-CZ" sz="3200" b="1">
                <a:solidFill>
                  <a:srgbClr val="E22F27"/>
                </a:solidFill>
                <a:latin typeface="Tabac Sans"/>
                <a:ea typeface="Tabac Sans"/>
                <a:cs typeface="Tabac Sans"/>
              </a:rPr>
              <a:t>Studuj. Cestuj. Pracuj. Žij.</a:t>
            </a:r>
          </a:p>
        </p:txBody>
      </p:sp>
      <p:grpSp>
        <p:nvGrpSpPr>
          <p:cNvPr id="164" name="background_pic" hidden="1">
            <a:extLst>
              <a:ext uri="{FF2B5EF4-FFF2-40B4-BE49-F238E27FC236}">
                <a16:creationId xmlns:a16="http://schemas.microsoft.com/office/drawing/2014/main" id="{566DFDC7-A046-452A-8F98-9CCF10C2D027}"/>
              </a:ext>
            </a:extLst>
          </p:cNvPr>
          <p:cNvGrpSpPr/>
          <p:nvPr/>
        </p:nvGrpSpPr>
        <p:grpSpPr>
          <a:xfrm>
            <a:off x="7925750" y="-377187"/>
            <a:ext cx="4623631" cy="4381285"/>
            <a:chOff x="7925750" y="-377187"/>
            <a:chExt cx="4623631" cy="4381285"/>
          </a:xfrm>
        </p:grpSpPr>
        <p:pic>
          <p:nvPicPr>
            <p:cNvPr id="102" name="Obrázek 101">
              <a:extLst>
                <a:ext uri="{FF2B5EF4-FFF2-40B4-BE49-F238E27FC236}">
                  <a16:creationId xmlns:a16="http://schemas.microsoft.com/office/drawing/2014/main" id="{C1313245-A957-4203-856A-DF980839E8BF}"/>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l="7577" t="10316" r="10085" b="12584"/>
            <a:stretch/>
          </p:blipFill>
          <p:spPr>
            <a:xfrm rot="438418" flipH="1">
              <a:off x="11909497" y="570190"/>
              <a:ext cx="639884" cy="599181"/>
            </a:xfrm>
            <a:prstGeom prst="rect">
              <a:avLst/>
            </a:prstGeom>
          </p:spPr>
        </p:pic>
        <p:pic>
          <p:nvPicPr>
            <p:cNvPr id="104" name="Obrázek 103" descr="Obsah obrázku text, podepsat&#10;&#10;Popis byl vytvořen automaticky">
              <a:extLst>
                <a:ext uri="{FF2B5EF4-FFF2-40B4-BE49-F238E27FC236}">
                  <a16:creationId xmlns:a16="http://schemas.microsoft.com/office/drawing/2014/main" id="{104C0356-7BAD-46FB-9D4A-415F00B5D3CA}"/>
                </a:ext>
              </a:extLst>
            </p:cNvPr>
            <p:cNvPicPr>
              <a:picLocks noChangeAspect="1"/>
            </p:cNvPicPr>
            <p:nvPr/>
          </p:nvPicPr>
          <p:blipFill rotWithShape="1">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rcRect l="8622" t="17081" r="9309" b="11459"/>
            <a:stretch/>
          </p:blipFill>
          <p:spPr>
            <a:xfrm rot="21161582">
              <a:off x="7925750" y="873541"/>
              <a:ext cx="1321070" cy="1150311"/>
            </a:xfrm>
            <a:prstGeom prst="rect">
              <a:avLst/>
            </a:prstGeom>
          </p:spPr>
        </p:pic>
        <p:pic>
          <p:nvPicPr>
            <p:cNvPr id="106" name="Obrázek 105" descr="Obsah obrázku text, podepsat&#10;&#10;Popis byl vytvořen automaticky">
              <a:extLst>
                <a:ext uri="{FF2B5EF4-FFF2-40B4-BE49-F238E27FC236}">
                  <a16:creationId xmlns:a16="http://schemas.microsoft.com/office/drawing/2014/main" id="{8E253440-4DFB-4267-B85B-7410FBD279F8}"/>
                </a:ext>
              </a:extLst>
            </p:cNvPr>
            <p:cNvPicPr>
              <a:picLocks noChangeAspect="1"/>
            </p:cNvPicPr>
            <p:nvPr/>
          </p:nvPicPr>
          <p:blipFill rotWithShape="1">
            <a:blip r:embed="rId7">
              <a:extLst>
                <a:ext uri="{BEBA8EAE-BF5A-486C-A8C5-ECC9F3942E4B}">
                  <a14:imgProps xmlns:a14="http://schemas.microsoft.com/office/drawing/2010/main">
                    <a14:imgLayer r:embed="rId8">
                      <a14:imgEffect>
                        <a14:brightnessContrast bright="100000"/>
                      </a14:imgEffect>
                    </a14:imgLayer>
                  </a14:imgProps>
                </a:ext>
                <a:ext uri="{28A0092B-C50C-407E-A947-70E740481C1C}">
                  <a14:useLocalDpi xmlns:a14="http://schemas.microsoft.com/office/drawing/2010/main" val="0"/>
                </a:ext>
              </a:extLst>
            </a:blip>
            <a:srcRect l="8536" t="13979" r="10401" b="9943"/>
            <a:stretch/>
          </p:blipFill>
          <p:spPr>
            <a:xfrm rot="438418" flipH="1">
              <a:off x="11690875" y="-135485"/>
              <a:ext cx="500797" cy="469997"/>
            </a:xfrm>
            <a:prstGeom prst="rect">
              <a:avLst/>
            </a:prstGeom>
          </p:spPr>
        </p:pic>
        <p:pic>
          <p:nvPicPr>
            <p:cNvPr id="108" name="Obrázek 107">
              <a:extLst>
                <a:ext uri="{FF2B5EF4-FFF2-40B4-BE49-F238E27FC236}">
                  <a16:creationId xmlns:a16="http://schemas.microsoft.com/office/drawing/2014/main" id="{5793D39C-5231-4F94-AC34-5BCA75CD982C}"/>
                </a:ext>
              </a:extLst>
            </p:cNvPr>
            <p:cNvPicPr>
              <a:picLocks noChangeAspect="1"/>
            </p:cNvPicPr>
            <p:nvPr/>
          </p:nvPicPr>
          <p:blipFill rotWithShape="1">
            <a:blip r:embed="rId9">
              <a:extLst>
                <a:ext uri="{BEBA8EAE-BF5A-486C-A8C5-ECC9F3942E4B}">
                  <a14:imgProps xmlns:a14="http://schemas.microsoft.com/office/drawing/2010/main">
                    <a14:imgLayer r:embed="rId10">
                      <a14:imgEffect>
                        <a14:brightnessContrast bright="100000"/>
                      </a14:imgEffect>
                    </a14:imgLayer>
                  </a14:imgProps>
                </a:ext>
                <a:ext uri="{28A0092B-C50C-407E-A947-70E740481C1C}">
                  <a14:useLocalDpi xmlns:a14="http://schemas.microsoft.com/office/drawing/2010/main" val="0"/>
                </a:ext>
              </a:extLst>
            </a:blip>
            <a:srcRect l="9769" t="18041" r="9954" b="8783"/>
            <a:stretch/>
          </p:blipFill>
          <p:spPr>
            <a:xfrm rot="275104" flipH="1">
              <a:off x="9305988" y="558838"/>
              <a:ext cx="2219685" cy="2023356"/>
            </a:xfrm>
            <a:prstGeom prst="rect">
              <a:avLst/>
            </a:prstGeom>
          </p:spPr>
        </p:pic>
        <p:pic>
          <p:nvPicPr>
            <p:cNvPr id="110" name="Obrázek 109" descr="Obsah obrázku text, galerie, místnost&#10;&#10;Popis byl vytvořen automaticky">
              <a:extLst>
                <a:ext uri="{FF2B5EF4-FFF2-40B4-BE49-F238E27FC236}">
                  <a16:creationId xmlns:a16="http://schemas.microsoft.com/office/drawing/2014/main" id="{B34E9312-42DC-4D6F-90C9-D010E0EE9568}"/>
                </a:ext>
              </a:extLst>
            </p:cNvPr>
            <p:cNvPicPr>
              <a:picLocks noChangeAspect="1"/>
            </p:cNvPicPr>
            <p:nvPr/>
          </p:nvPicPr>
          <p:blipFill rotWithShape="1">
            <a:blip r:embed="rId11">
              <a:extLst>
                <a:ext uri="{BEBA8EAE-BF5A-486C-A8C5-ECC9F3942E4B}">
                  <a14:imgProps xmlns:a14="http://schemas.microsoft.com/office/drawing/2010/main">
                    <a14:imgLayer r:embed="rId12">
                      <a14:imgEffect>
                        <a14:brightnessContrast bright="100000"/>
                      </a14:imgEffect>
                    </a14:imgLayer>
                  </a14:imgProps>
                </a:ext>
                <a:ext uri="{28A0092B-C50C-407E-A947-70E740481C1C}">
                  <a14:useLocalDpi xmlns:a14="http://schemas.microsoft.com/office/drawing/2010/main" val="0"/>
                </a:ext>
              </a:extLst>
            </a:blip>
            <a:srcRect l="12394" t="15907" r="12263" b="14558"/>
            <a:stretch/>
          </p:blipFill>
          <p:spPr>
            <a:xfrm rot="438418" flipH="1">
              <a:off x="8951199" y="-201245"/>
              <a:ext cx="1143693" cy="1055547"/>
            </a:xfrm>
            <a:prstGeom prst="rect">
              <a:avLst/>
            </a:prstGeom>
          </p:spPr>
        </p:pic>
        <p:pic>
          <p:nvPicPr>
            <p:cNvPr id="112" name="Obrázek 111">
              <a:extLst>
                <a:ext uri="{FF2B5EF4-FFF2-40B4-BE49-F238E27FC236}">
                  <a16:creationId xmlns:a16="http://schemas.microsoft.com/office/drawing/2014/main" id="{A7DF0032-B349-4AFD-AB68-0F3BEBA0B949}"/>
                </a:ext>
              </a:extLst>
            </p:cNvPr>
            <p:cNvPicPr>
              <a:picLocks noChangeAspect="1"/>
            </p:cNvPicPr>
            <p:nvPr/>
          </p:nvPicPr>
          <p:blipFill rotWithShape="1">
            <a:blip r:embed="rId13">
              <a:extLst>
                <a:ext uri="{BEBA8EAE-BF5A-486C-A8C5-ECC9F3942E4B}">
                  <a14:imgProps xmlns:a14="http://schemas.microsoft.com/office/drawing/2010/main">
                    <a14:imgLayer r:embed="rId14">
                      <a14:imgEffect>
                        <a14:brightnessContrast bright="100000"/>
                      </a14:imgEffect>
                    </a14:imgLayer>
                  </a14:imgProps>
                </a:ext>
                <a:ext uri="{28A0092B-C50C-407E-A947-70E740481C1C}">
                  <a14:useLocalDpi xmlns:a14="http://schemas.microsoft.com/office/drawing/2010/main" val="0"/>
                </a:ext>
              </a:extLst>
            </a:blip>
            <a:srcRect l="20272" t="8247" r="23519" b="11662"/>
            <a:stretch/>
          </p:blipFill>
          <p:spPr>
            <a:xfrm rot="21049092">
              <a:off x="8985298" y="680933"/>
              <a:ext cx="406070" cy="578595"/>
            </a:xfrm>
            <a:prstGeom prst="rect">
              <a:avLst/>
            </a:prstGeom>
          </p:spPr>
        </p:pic>
        <p:pic>
          <p:nvPicPr>
            <p:cNvPr id="114" name="Obrázek 113">
              <a:extLst>
                <a:ext uri="{FF2B5EF4-FFF2-40B4-BE49-F238E27FC236}">
                  <a16:creationId xmlns:a16="http://schemas.microsoft.com/office/drawing/2014/main" id="{61C80B69-2625-4B3D-9AA4-FC1F970AF203}"/>
                </a:ext>
              </a:extLst>
            </p:cNvPr>
            <p:cNvPicPr>
              <a:picLocks noChangeAspect="1"/>
            </p:cNvPicPr>
            <p:nvPr/>
          </p:nvPicPr>
          <p:blipFill rotWithShape="1">
            <a:blip r:embed="rId15">
              <a:extLst>
                <a:ext uri="{BEBA8EAE-BF5A-486C-A8C5-ECC9F3942E4B}">
                  <a14:imgProps xmlns:a14="http://schemas.microsoft.com/office/drawing/2010/main">
                    <a14:imgLayer r:embed="rId16">
                      <a14:imgEffect>
                        <a14:brightnessContrast bright="100000"/>
                      </a14:imgEffect>
                    </a14:imgLayer>
                  </a14:imgProps>
                </a:ext>
                <a:ext uri="{28A0092B-C50C-407E-A947-70E740481C1C}">
                  <a14:useLocalDpi xmlns:a14="http://schemas.microsoft.com/office/drawing/2010/main" val="0"/>
                </a:ext>
              </a:extLst>
            </a:blip>
            <a:srcRect l="10529" t="12787" r="11224" b="11804"/>
            <a:stretch/>
          </p:blipFill>
          <p:spPr>
            <a:xfrm flipH="1">
              <a:off x="8184355" y="2082314"/>
              <a:ext cx="859632" cy="828444"/>
            </a:xfrm>
            <a:prstGeom prst="rect">
              <a:avLst/>
            </a:prstGeom>
          </p:spPr>
        </p:pic>
        <p:pic>
          <p:nvPicPr>
            <p:cNvPr id="116" name="Obrázek 115" descr="Obsah obrázku text, podepsat&#10;&#10;Popis byl vytvořen automaticky">
              <a:extLst>
                <a:ext uri="{FF2B5EF4-FFF2-40B4-BE49-F238E27FC236}">
                  <a16:creationId xmlns:a16="http://schemas.microsoft.com/office/drawing/2014/main" id="{4B676A36-1A36-4FAD-AFB8-769FF025E115}"/>
                </a:ext>
              </a:extLst>
            </p:cNvPr>
            <p:cNvPicPr>
              <a:picLocks noChangeAspect="1"/>
            </p:cNvPicPr>
            <p:nvPr/>
          </p:nvPicPr>
          <p:blipFill rotWithShape="1">
            <a:blip r:embed="rId17">
              <a:extLst>
                <a:ext uri="{BEBA8EAE-BF5A-486C-A8C5-ECC9F3942E4B}">
                  <a14:imgProps xmlns:a14="http://schemas.microsoft.com/office/drawing/2010/main">
                    <a14:imgLayer r:embed="rId18">
                      <a14:imgEffect>
                        <a14:brightnessContrast bright="100000"/>
                      </a14:imgEffect>
                    </a14:imgLayer>
                  </a14:imgProps>
                </a:ext>
                <a:ext uri="{28A0092B-C50C-407E-A947-70E740481C1C}">
                  <a14:useLocalDpi xmlns:a14="http://schemas.microsoft.com/office/drawing/2010/main" val="0"/>
                </a:ext>
              </a:extLst>
            </a:blip>
            <a:srcRect l="12482" t="9583" r="11427" b="9481"/>
            <a:stretch/>
          </p:blipFill>
          <p:spPr>
            <a:xfrm rot="438418" flipH="1">
              <a:off x="10198358" y="-377187"/>
              <a:ext cx="835934" cy="889170"/>
            </a:xfrm>
            <a:prstGeom prst="rect">
              <a:avLst/>
            </a:prstGeom>
          </p:spPr>
        </p:pic>
        <p:pic>
          <p:nvPicPr>
            <p:cNvPr id="118" name="Obrázek 117">
              <a:extLst>
                <a:ext uri="{FF2B5EF4-FFF2-40B4-BE49-F238E27FC236}">
                  <a16:creationId xmlns:a16="http://schemas.microsoft.com/office/drawing/2014/main" id="{C890B5CC-D1FE-4955-B2FA-F18E7F8C4602}"/>
                </a:ext>
              </a:extLst>
            </p:cNvPr>
            <p:cNvPicPr>
              <a:picLocks noChangeAspect="1"/>
            </p:cNvPicPr>
            <p:nvPr/>
          </p:nvPicPr>
          <p:blipFill rotWithShape="1">
            <a:blip r:embed="rId19">
              <a:extLst>
                <a:ext uri="{BEBA8EAE-BF5A-486C-A8C5-ECC9F3942E4B}">
                  <a14:imgProps xmlns:a14="http://schemas.microsoft.com/office/drawing/2010/main">
                    <a14:imgLayer r:embed="rId20">
                      <a14:imgEffect>
                        <a14:brightnessContrast bright="100000"/>
                      </a14:imgEffect>
                    </a14:imgLayer>
                  </a14:imgProps>
                </a:ext>
                <a:ext uri="{28A0092B-C50C-407E-A947-70E740481C1C}">
                  <a14:useLocalDpi xmlns:a14="http://schemas.microsoft.com/office/drawing/2010/main" val="0"/>
                </a:ext>
              </a:extLst>
            </a:blip>
            <a:srcRect l="20906" t="10233" r="22672" b="9655"/>
            <a:stretch/>
          </p:blipFill>
          <p:spPr>
            <a:xfrm rot="21161582">
              <a:off x="11574848" y="1180272"/>
              <a:ext cx="655095" cy="930153"/>
            </a:xfrm>
            <a:prstGeom prst="rect">
              <a:avLst/>
            </a:prstGeom>
          </p:spPr>
        </p:pic>
        <p:pic>
          <p:nvPicPr>
            <p:cNvPr id="120" name="Obrázek 119">
              <a:extLst>
                <a:ext uri="{FF2B5EF4-FFF2-40B4-BE49-F238E27FC236}">
                  <a16:creationId xmlns:a16="http://schemas.microsoft.com/office/drawing/2014/main" id="{AAC80F28-3F76-4439-8FE5-E6595C20E9AB}"/>
                </a:ext>
              </a:extLst>
            </p:cNvPr>
            <p:cNvPicPr>
              <a:picLocks noChangeAspect="1"/>
            </p:cNvPicPr>
            <p:nvPr/>
          </p:nvPicPr>
          <p:blipFill rotWithShape="1">
            <a:blip r:embed="rId21">
              <a:extLst>
                <a:ext uri="{BEBA8EAE-BF5A-486C-A8C5-ECC9F3942E4B}">
                  <a14:imgProps xmlns:a14="http://schemas.microsoft.com/office/drawing/2010/main">
                    <a14:imgLayer r:embed="rId22">
                      <a14:imgEffect>
                        <a14:brightnessContrast bright="100000"/>
                      </a14:imgEffect>
                    </a14:imgLayer>
                  </a14:imgProps>
                </a:ext>
                <a:ext uri="{28A0092B-C50C-407E-A947-70E740481C1C}">
                  <a14:useLocalDpi xmlns:a14="http://schemas.microsoft.com/office/drawing/2010/main" val="0"/>
                </a:ext>
              </a:extLst>
            </a:blip>
            <a:srcRect l="9246" t="18818" r="8099" b="14043"/>
            <a:stretch/>
          </p:blipFill>
          <p:spPr>
            <a:xfrm>
              <a:off x="11010900" y="319692"/>
              <a:ext cx="908064" cy="737584"/>
            </a:xfrm>
            <a:prstGeom prst="rect">
              <a:avLst/>
            </a:prstGeom>
          </p:spPr>
        </p:pic>
        <p:pic>
          <p:nvPicPr>
            <p:cNvPr id="122" name="Obrázek 121">
              <a:extLst>
                <a:ext uri="{FF2B5EF4-FFF2-40B4-BE49-F238E27FC236}">
                  <a16:creationId xmlns:a16="http://schemas.microsoft.com/office/drawing/2014/main" id="{9ED13F25-B1F7-42D9-8867-19BBB2524323}"/>
                </a:ext>
              </a:extLst>
            </p:cNvPr>
            <p:cNvPicPr>
              <a:picLocks noChangeAspect="1"/>
            </p:cNvPicPr>
            <p:nvPr/>
          </p:nvPicPr>
          <p:blipFill rotWithShape="1">
            <a:blip r:embed="rId23">
              <a:extLst>
                <a:ext uri="{BEBA8EAE-BF5A-486C-A8C5-ECC9F3942E4B}">
                  <a14:imgProps xmlns:a14="http://schemas.microsoft.com/office/drawing/2010/main">
                    <a14:imgLayer r:embed="rId24">
                      <a14:imgEffect>
                        <a14:brightnessContrast bright="100000"/>
                      </a14:imgEffect>
                    </a14:imgLayer>
                  </a14:imgProps>
                </a:ext>
                <a:ext uri="{28A0092B-C50C-407E-A947-70E740481C1C}">
                  <a14:useLocalDpi xmlns:a14="http://schemas.microsoft.com/office/drawing/2010/main" val="0"/>
                </a:ext>
              </a:extLst>
            </a:blip>
            <a:srcRect l="10627" t="10899" r="8174" b="10944"/>
            <a:stretch/>
          </p:blipFill>
          <p:spPr>
            <a:xfrm rot="617784">
              <a:off x="9798084" y="2709266"/>
              <a:ext cx="1345233" cy="1294832"/>
            </a:xfrm>
            <a:prstGeom prst="rect">
              <a:avLst/>
            </a:prstGeom>
          </p:spPr>
        </p:pic>
        <p:pic>
          <p:nvPicPr>
            <p:cNvPr id="124" name="Obrázek 123">
              <a:extLst>
                <a:ext uri="{FF2B5EF4-FFF2-40B4-BE49-F238E27FC236}">
                  <a16:creationId xmlns:a16="http://schemas.microsoft.com/office/drawing/2014/main" id="{60C9C82F-F03F-4FA7-B6E8-492AD4E4CF11}"/>
                </a:ext>
              </a:extLst>
            </p:cNvPr>
            <p:cNvPicPr>
              <a:picLocks noChangeAspect="1"/>
            </p:cNvPicPr>
            <p:nvPr/>
          </p:nvPicPr>
          <p:blipFill rotWithShape="1">
            <a:blip r:embed="rId25">
              <a:extLst>
                <a:ext uri="{BEBA8EAE-BF5A-486C-A8C5-ECC9F3942E4B}">
                  <a14:imgProps xmlns:a14="http://schemas.microsoft.com/office/drawing/2010/main">
                    <a14:imgLayer r:embed="rId26">
                      <a14:imgEffect>
                        <a14:brightnessContrast bright="100000"/>
                      </a14:imgEffect>
                    </a14:imgLayer>
                  </a14:imgProps>
                </a:ext>
                <a:ext uri="{28A0092B-C50C-407E-A947-70E740481C1C}">
                  <a14:useLocalDpi xmlns:a14="http://schemas.microsoft.com/office/drawing/2010/main" val="0"/>
                </a:ext>
              </a:extLst>
            </a:blip>
            <a:srcRect l="8859" t="21110" r="10753" b="20304"/>
            <a:stretch/>
          </p:blipFill>
          <p:spPr>
            <a:xfrm rot="438418" flipH="1">
              <a:off x="11183600" y="2788608"/>
              <a:ext cx="1149033" cy="837428"/>
            </a:xfrm>
            <a:prstGeom prst="rect">
              <a:avLst/>
            </a:prstGeom>
          </p:spPr>
        </p:pic>
        <p:pic>
          <p:nvPicPr>
            <p:cNvPr id="128" name="Obrázek 127">
              <a:extLst>
                <a:ext uri="{FF2B5EF4-FFF2-40B4-BE49-F238E27FC236}">
                  <a16:creationId xmlns:a16="http://schemas.microsoft.com/office/drawing/2014/main" id="{57A05AB9-2AA1-4C80-A1BD-D19A7A509BD8}"/>
                </a:ext>
              </a:extLst>
            </p:cNvPr>
            <p:cNvPicPr>
              <a:picLocks noChangeAspect="1"/>
            </p:cNvPicPr>
            <p:nvPr/>
          </p:nvPicPr>
          <p:blipFill rotWithShape="1">
            <a:blip r:embed="rId27">
              <a:extLst>
                <a:ext uri="{BEBA8EAE-BF5A-486C-A8C5-ECC9F3942E4B}">
                  <a14:imgProps xmlns:a14="http://schemas.microsoft.com/office/drawing/2010/main">
                    <a14:imgLayer r:embed="rId28">
                      <a14:imgEffect>
                        <a14:brightnessContrast bright="100000"/>
                      </a14:imgEffect>
                    </a14:imgLayer>
                  </a14:imgProps>
                </a:ext>
                <a:ext uri="{28A0092B-C50C-407E-A947-70E740481C1C}">
                  <a14:useLocalDpi xmlns:a14="http://schemas.microsoft.com/office/drawing/2010/main" val="0"/>
                </a:ext>
              </a:extLst>
            </a:blip>
            <a:srcRect l="9839" t="14767" r="11000" b="10188"/>
            <a:stretch/>
          </p:blipFill>
          <p:spPr>
            <a:xfrm rot="20926343">
              <a:off x="8940536" y="2570636"/>
              <a:ext cx="869681" cy="824448"/>
            </a:xfrm>
            <a:prstGeom prst="rect">
              <a:avLst/>
            </a:prstGeom>
          </p:spPr>
        </p:pic>
        <p:pic>
          <p:nvPicPr>
            <p:cNvPr id="146" name="Obrázek 145">
              <a:extLst>
                <a:ext uri="{FF2B5EF4-FFF2-40B4-BE49-F238E27FC236}">
                  <a16:creationId xmlns:a16="http://schemas.microsoft.com/office/drawing/2014/main" id="{42206332-4066-42BF-8CFD-07E21C196ACA}"/>
                </a:ext>
              </a:extLst>
            </p:cNvPr>
            <p:cNvPicPr>
              <a:picLocks noChangeAspect="1"/>
            </p:cNvPicPr>
            <p:nvPr/>
          </p:nvPicPr>
          <p:blipFill rotWithShape="1">
            <a:blip r:embed="rId29">
              <a:extLst>
                <a:ext uri="{BEBA8EAE-BF5A-486C-A8C5-ECC9F3942E4B}">
                  <a14:imgProps xmlns:a14="http://schemas.microsoft.com/office/drawing/2010/main">
                    <a14:imgLayer r:embed="rId30">
                      <a14:imgEffect>
                        <a14:brightnessContrast bright="100000"/>
                      </a14:imgEffect>
                    </a14:imgLayer>
                  </a14:imgProps>
                </a:ext>
                <a:ext uri="{28A0092B-C50C-407E-A947-70E740481C1C}">
                  <a14:useLocalDpi xmlns:a14="http://schemas.microsoft.com/office/drawing/2010/main" val="0"/>
                </a:ext>
              </a:extLst>
            </a:blip>
            <a:srcRect l="10487" t="16555" r="6712" b="21281"/>
            <a:stretch/>
          </p:blipFill>
          <p:spPr>
            <a:xfrm rot="21161582">
              <a:off x="11538586" y="2099063"/>
              <a:ext cx="826333" cy="620379"/>
            </a:xfrm>
            <a:prstGeom prst="rect">
              <a:avLst/>
            </a:prstGeom>
          </p:spPr>
        </p:pic>
      </p:grpSp>
      <p:pic>
        <p:nvPicPr>
          <p:cNvPr id="18" name="Grafický objekt 17">
            <a:extLst>
              <a:ext uri="{FF2B5EF4-FFF2-40B4-BE49-F238E27FC236}">
                <a16:creationId xmlns:a16="http://schemas.microsoft.com/office/drawing/2014/main" id="{9D0C0690-A649-B6ED-E199-14DC92D9AEE8}"/>
              </a:ext>
            </a:extLst>
          </p:cNvPr>
          <p:cNvPicPr>
            <a:picLocks noChangeAspect="1"/>
          </p:cNvPicPr>
          <p:nvPr/>
        </p:nvPicPr>
        <p:blipFill>
          <a:blip r:embed="rId31">
            <a:extLst>
              <a:ext uri="{96DAC541-7B7A-43D3-8B79-37D633B846F1}">
                <asvg:svgBlip xmlns:asvg="http://schemas.microsoft.com/office/drawing/2016/SVG/main" r:embed="rId32"/>
              </a:ext>
            </a:extLst>
          </a:blip>
          <a:stretch>
            <a:fillRect/>
          </a:stretch>
        </p:blipFill>
        <p:spPr>
          <a:xfrm>
            <a:off x="3329719" y="2202229"/>
            <a:ext cx="228600" cy="228600"/>
          </a:xfrm>
          <a:prstGeom prst="rect">
            <a:avLst/>
          </a:prstGeom>
        </p:spPr>
      </p:pic>
      <p:pic>
        <p:nvPicPr>
          <p:cNvPr id="19" name="Grafický objekt 18">
            <a:extLst>
              <a:ext uri="{FF2B5EF4-FFF2-40B4-BE49-F238E27FC236}">
                <a16:creationId xmlns:a16="http://schemas.microsoft.com/office/drawing/2014/main" id="{AFD054A6-33FB-9C9C-0B82-5A0E1F3C3386}"/>
              </a:ext>
            </a:extLst>
          </p:cNvPr>
          <p:cNvPicPr>
            <a:picLocks noChangeAspect="1"/>
          </p:cNvPicPr>
          <p:nvPr/>
        </p:nvPicPr>
        <p:blipFill>
          <a:blip r:embed="rId33">
            <a:extLst>
              <a:ext uri="{96DAC541-7B7A-43D3-8B79-37D633B846F1}">
                <asvg:svgBlip xmlns:asvg="http://schemas.microsoft.com/office/drawing/2016/SVG/main" r:embed="rId34"/>
              </a:ext>
            </a:extLst>
          </a:blip>
          <a:srcRect/>
          <a:stretch/>
        </p:blipFill>
        <p:spPr>
          <a:xfrm>
            <a:off x="6895671" y="2199054"/>
            <a:ext cx="228600" cy="228600"/>
          </a:xfrm>
          <a:prstGeom prst="rect">
            <a:avLst/>
          </a:prstGeom>
        </p:spPr>
      </p:pic>
      <p:pic>
        <p:nvPicPr>
          <p:cNvPr id="20" name="Grafický objekt 19">
            <a:extLst>
              <a:ext uri="{FF2B5EF4-FFF2-40B4-BE49-F238E27FC236}">
                <a16:creationId xmlns:a16="http://schemas.microsoft.com/office/drawing/2014/main" id="{051A51B8-AD3A-8B28-95A2-6B02674B3866}"/>
              </a:ext>
            </a:extLst>
          </p:cNvPr>
          <p:cNvPicPr>
            <a:picLocks noChangeAspect="1"/>
          </p:cNvPicPr>
          <p:nvPr/>
        </p:nvPicPr>
        <p:blipFill>
          <a:blip r:embed="rId35">
            <a:extLst>
              <a:ext uri="{96DAC541-7B7A-43D3-8B79-37D633B846F1}">
                <asvg:svgBlip xmlns:asvg="http://schemas.microsoft.com/office/drawing/2016/SVG/main" r:embed="rId36"/>
              </a:ext>
            </a:extLst>
          </a:blip>
          <a:srcRect/>
          <a:stretch/>
        </p:blipFill>
        <p:spPr>
          <a:xfrm>
            <a:off x="10378396" y="2223401"/>
            <a:ext cx="228600" cy="228600"/>
          </a:xfrm>
          <a:prstGeom prst="rect">
            <a:avLst/>
          </a:prstGeom>
        </p:spPr>
      </p:pic>
      <p:sp>
        <p:nvSpPr>
          <p:cNvPr id="24" name="TextovéPole 23">
            <a:extLst>
              <a:ext uri="{FF2B5EF4-FFF2-40B4-BE49-F238E27FC236}">
                <a16:creationId xmlns:a16="http://schemas.microsoft.com/office/drawing/2014/main" id="{91758E78-20D6-21DA-4757-A3700C7D7697}"/>
              </a:ext>
            </a:extLst>
          </p:cNvPr>
          <p:cNvSpPr txBox="1"/>
          <p:nvPr/>
        </p:nvSpPr>
        <p:spPr>
          <a:xfrm>
            <a:off x="7727873" y="3690321"/>
            <a:ext cx="3134124" cy="646331"/>
          </a:xfrm>
          <a:prstGeom prst="rect">
            <a:avLst/>
          </a:prstGeom>
          <a:noFill/>
        </p:spPr>
        <p:txBody>
          <a:bodyPr wrap="square">
            <a:spAutoFit/>
          </a:bodyPr>
          <a:lstStyle/>
          <a:p>
            <a:r>
              <a:rPr lang="cs-CZ" sz="1200">
                <a:latin typeface="Tabac Sans" panose="02000000000000000000" pitchFamily="2" charset="-18"/>
                <a:ea typeface="Tabac Sans" panose="02000000000000000000" pitchFamily="2" charset="-18"/>
                <a:cs typeface="Tabac Sans" panose="02000000000000000000" pitchFamily="2" charset="-18"/>
              </a:rPr>
              <a:t>Užij si </a:t>
            </a:r>
            <a:r>
              <a:rPr lang="en-US" sz="1200">
                <a:latin typeface="Tabac Sans" panose="02000000000000000000" pitchFamily="2" charset="-18"/>
                <a:ea typeface="Tabac Sans" panose="02000000000000000000" pitchFamily="2" charset="-18"/>
                <a:cs typeface="Tabac Sans" panose="02000000000000000000" pitchFamily="2" charset="-18"/>
              </a:rPr>
              <a:t> </a:t>
            </a:r>
            <a:r>
              <a:rPr lang="cs-CZ" sz="1200" b="1">
                <a:latin typeface="Tabac Sans" panose="02000000000000000000" pitchFamily="2" charset="-18"/>
                <a:ea typeface="Tabac Sans" panose="02000000000000000000" pitchFamily="2" charset="-18"/>
                <a:cs typeface="Tabac Sans" panose="02000000000000000000" pitchFamily="2" charset="-18"/>
              </a:rPr>
              <a:t>slevy</a:t>
            </a:r>
            <a:r>
              <a:rPr lang="en-US" sz="1200">
                <a:latin typeface="Tabac Sans" panose="02000000000000000000" pitchFamily="2" charset="-18"/>
                <a:ea typeface="Tabac Sans" panose="02000000000000000000" pitchFamily="2" charset="-18"/>
                <a:cs typeface="Tabac Sans" panose="02000000000000000000" pitchFamily="2" charset="-18"/>
              </a:rPr>
              <a:t> </a:t>
            </a:r>
            <a:r>
              <a:rPr lang="cs-CZ" sz="1200">
                <a:latin typeface="Tabac Sans" panose="02000000000000000000" pitchFamily="2" charset="-18"/>
                <a:ea typeface="Tabac Sans" panose="02000000000000000000" pitchFamily="2" charset="-18"/>
                <a:cs typeface="Tabac Sans" panose="02000000000000000000" pitchFamily="2" charset="-18"/>
              </a:rPr>
              <a:t>v restauracích</a:t>
            </a:r>
            <a:r>
              <a:rPr lang="en-US" sz="1200">
                <a:latin typeface="Tabac Sans" panose="02000000000000000000" pitchFamily="2" charset="-18"/>
                <a:ea typeface="Tabac Sans" panose="02000000000000000000" pitchFamily="2" charset="-18"/>
                <a:cs typeface="Tabac Sans" panose="02000000000000000000" pitchFamily="2" charset="-18"/>
              </a:rPr>
              <a:t>, </a:t>
            </a:r>
            <a:r>
              <a:rPr lang="cs-CZ" sz="1200">
                <a:latin typeface="Tabac Sans" panose="02000000000000000000" pitchFamily="2" charset="-18"/>
                <a:ea typeface="Tabac Sans" panose="02000000000000000000" pitchFamily="2" charset="-18"/>
                <a:cs typeface="Tabac Sans" panose="02000000000000000000" pitchFamily="2" charset="-18"/>
              </a:rPr>
              <a:t>kavárnách</a:t>
            </a:r>
            <a:r>
              <a:rPr lang="en-US" sz="1200">
                <a:latin typeface="Tabac Sans" panose="02000000000000000000" pitchFamily="2" charset="-18"/>
                <a:ea typeface="Tabac Sans" panose="02000000000000000000" pitchFamily="2" charset="-18"/>
                <a:cs typeface="Tabac Sans" panose="02000000000000000000" pitchFamily="2" charset="-18"/>
              </a:rPr>
              <a:t>,</a:t>
            </a:r>
            <a:br>
              <a:rPr lang="en-US" sz="1200">
                <a:latin typeface="Tabac Sans" panose="02000000000000000000" pitchFamily="2" charset="-18"/>
                <a:ea typeface="Tabac Sans" panose="02000000000000000000" pitchFamily="2" charset="-18"/>
                <a:cs typeface="Tabac Sans" panose="02000000000000000000" pitchFamily="2" charset="-18"/>
              </a:rPr>
            </a:br>
            <a:r>
              <a:rPr lang="cs-CZ" sz="1200">
                <a:latin typeface="Tabac Sans" panose="02000000000000000000" pitchFamily="2" charset="-18"/>
                <a:ea typeface="Tabac Sans" panose="02000000000000000000" pitchFamily="2" charset="-18"/>
                <a:cs typeface="Tabac Sans" panose="02000000000000000000" pitchFamily="2" charset="-18"/>
              </a:rPr>
              <a:t>posilovnách nebo na cestách se</a:t>
            </a:r>
            <a:r>
              <a:rPr lang="en-US" sz="1200">
                <a:latin typeface="Tabac Sans" panose="02000000000000000000" pitchFamily="2" charset="-18"/>
                <a:ea typeface="Tabac Sans" panose="02000000000000000000" pitchFamily="2" charset="-18"/>
                <a:cs typeface="Tabac Sans" panose="02000000000000000000" pitchFamily="2" charset="-18"/>
              </a:rPr>
              <a:t> </a:t>
            </a:r>
            <a:r>
              <a:rPr lang="en-US" sz="1200" b="1">
                <a:latin typeface="Tabac Sans" panose="02000000000000000000" pitchFamily="2" charset="-18"/>
                <a:ea typeface="Tabac Sans" panose="02000000000000000000" pitchFamily="2" charset="-18"/>
                <a:cs typeface="Tabac Sans" panose="02000000000000000000" pitchFamily="2" charset="-18"/>
              </a:rPr>
              <a:t>student</a:t>
            </a:r>
            <a:r>
              <a:rPr lang="cs-CZ" sz="1200" b="1" err="1">
                <a:latin typeface="Tabac Sans" panose="02000000000000000000" pitchFamily="2" charset="-18"/>
                <a:ea typeface="Tabac Sans" panose="02000000000000000000" pitchFamily="2" charset="-18"/>
                <a:cs typeface="Tabac Sans" panose="02000000000000000000" pitchFamily="2" charset="-18"/>
              </a:rPr>
              <a:t>skou</a:t>
            </a:r>
            <a:r>
              <a:rPr lang="en-US" sz="1200">
                <a:latin typeface="Tabac Sans" panose="02000000000000000000" pitchFamily="2" charset="-18"/>
                <a:ea typeface="Tabac Sans" panose="02000000000000000000" pitchFamily="2" charset="-18"/>
                <a:cs typeface="Tabac Sans" panose="02000000000000000000" pitchFamily="2" charset="-18"/>
              </a:rPr>
              <a:t> </a:t>
            </a:r>
            <a:r>
              <a:rPr lang="cs-CZ" sz="1200" b="1">
                <a:latin typeface="Tabac Sans" panose="02000000000000000000" pitchFamily="2" charset="-18"/>
                <a:ea typeface="Tabac Sans" panose="02000000000000000000" pitchFamily="2" charset="-18"/>
                <a:cs typeface="Tabac Sans" panose="02000000000000000000" pitchFamily="2" charset="-18"/>
              </a:rPr>
              <a:t>kartou</a:t>
            </a:r>
            <a:r>
              <a:rPr lang="en-US" sz="1200">
                <a:latin typeface="Tabac Sans" panose="02000000000000000000" pitchFamily="2" charset="-18"/>
                <a:ea typeface="Tabac Sans" panose="02000000000000000000" pitchFamily="2" charset="-18"/>
                <a:cs typeface="Tabac Sans" panose="02000000000000000000" pitchFamily="2" charset="-18"/>
              </a:rPr>
              <a:t>!</a:t>
            </a:r>
          </a:p>
        </p:txBody>
      </p:sp>
      <p:graphicFrame>
        <p:nvGraphicFramePr>
          <p:cNvPr id="34" name="Tabulka 33">
            <a:extLst>
              <a:ext uri="{FF2B5EF4-FFF2-40B4-BE49-F238E27FC236}">
                <a16:creationId xmlns:a16="http://schemas.microsoft.com/office/drawing/2014/main" id="{7FBE785F-F96D-2CCA-A00C-2D8ED682826B}"/>
              </a:ext>
            </a:extLst>
          </p:cNvPr>
          <p:cNvGraphicFramePr>
            <a:graphicFrameLocks noGrp="1"/>
          </p:cNvGraphicFramePr>
          <p:nvPr>
            <p:extLst>
              <p:ext uri="{D42A27DB-BD31-4B8C-83A1-F6EECF244321}">
                <p14:modId xmlns:p14="http://schemas.microsoft.com/office/powerpoint/2010/main" val="4014270211"/>
              </p:ext>
            </p:extLst>
          </p:nvPr>
        </p:nvGraphicFramePr>
        <p:xfrm>
          <a:off x="4166695" y="4570323"/>
          <a:ext cx="2987999" cy="907320"/>
        </p:xfrm>
        <a:graphic>
          <a:graphicData uri="http://schemas.openxmlformats.org/drawingml/2006/table">
            <a:tbl>
              <a:tblPr firstRow="1" bandRow="1">
                <a:tableStyleId>{5C22544A-7EE6-4342-B048-85BDC9FD1C3A}</a:tableStyleId>
              </a:tblPr>
              <a:tblGrid>
                <a:gridCol w="2987999">
                  <a:extLst>
                    <a:ext uri="{9D8B030D-6E8A-4147-A177-3AD203B41FA5}">
                      <a16:colId xmlns:a16="http://schemas.microsoft.com/office/drawing/2014/main" val="1078969386"/>
                    </a:ext>
                  </a:extLst>
                </a:gridCol>
              </a:tblGrid>
              <a:tr h="216000">
                <a:tc>
                  <a:txBody>
                    <a:bodyPr/>
                    <a:lstStyle/>
                    <a:p>
                      <a:pPr algn="l"/>
                      <a:r>
                        <a:rPr lang="cs-CZ" sz="1400">
                          <a:solidFill>
                            <a:schemeClr val="tx1"/>
                          </a:solidFill>
                          <a:latin typeface="Tabac Sans" panose="02000000000000000000" pitchFamily="2" charset="-18"/>
                          <a:ea typeface="Tabac Sans" panose="02000000000000000000" pitchFamily="2" charset="-18"/>
                          <a:cs typeface="Tabac Sans" panose="02000000000000000000" pitchFamily="2" charset="-18"/>
                        </a:rPr>
                        <a:t>MOŽNOST</a:t>
                      </a:r>
                      <a:br>
                        <a:rPr lang="cs-CZ" sz="1400">
                          <a:solidFill>
                            <a:schemeClr val="tx1"/>
                          </a:solidFill>
                          <a:latin typeface="Tabac Sans" panose="02000000000000000000" pitchFamily="2" charset="-18"/>
                          <a:ea typeface="Tabac Sans" panose="02000000000000000000" pitchFamily="2" charset="-18"/>
                          <a:cs typeface="Tabac Sans" panose="02000000000000000000" pitchFamily="2" charset="-18"/>
                        </a:rPr>
                      </a:br>
                      <a:r>
                        <a:rPr lang="cs-CZ" sz="1400">
                          <a:solidFill>
                            <a:schemeClr val="tx1"/>
                          </a:solidFill>
                          <a:latin typeface="Tabac Sans" panose="02000000000000000000" pitchFamily="2" charset="-18"/>
                          <a:ea typeface="Tabac Sans" panose="02000000000000000000" pitchFamily="2" charset="-18"/>
                          <a:cs typeface="Tabac Sans" panose="02000000000000000000" pitchFamily="2" charset="-18"/>
                        </a:rPr>
                        <a:t>PRACOVAT</a:t>
                      </a:r>
                    </a:p>
                  </a:txBody>
                  <a:tcPr marL="0" marB="108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E22F27"/>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19886536"/>
                  </a:ext>
                </a:extLst>
              </a:tr>
              <a:tr h="216000">
                <a:tc>
                  <a:txBody>
                    <a:bodyPr/>
                    <a:lstStyle/>
                    <a:p>
                      <a:pPr algn="l"/>
                      <a:r>
                        <a:rPr lang="cs-CZ" sz="1200">
                          <a:latin typeface="Tabac Sans" panose="02000000000000000000" pitchFamily="2" charset="-18"/>
                          <a:ea typeface="Tabac Sans" panose="02000000000000000000" pitchFamily="2" charset="-18"/>
                          <a:cs typeface="Tabac Sans" panose="02000000000000000000" pitchFamily="2" charset="-18"/>
                        </a:rPr>
                        <a:t>při studiu</a:t>
                      </a:r>
                    </a:p>
                  </a:txBody>
                  <a:tcPr marL="0" marR="72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E22F27"/>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36814034"/>
                  </a:ext>
                </a:extLst>
              </a:tr>
            </a:tbl>
          </a:graphicData>
        </a:graphic>
      </p:graphicFrame>
      <p:graphicFrame>
        <p:nvGraphicFramePr>
          <p:cNvPr id="35" name="Tabulka 34">
            <a:extLst>
              <a:ext uri="{FF2B5EF4-FFF2-40B4-BE49-F238E27FC236}">
                <a16:creationId xmlns:a16="http://schemas.microsoft.com/office/drawing/2014/main" id="{011EC119-9874-E78A-4EB1-FCCFE66BED8A}"/>
              </a:ext>
            </a:extLst>
          </p:cNvPr>
          <p:cNvGraphicFramePr>
            <a:graphicFrameLocks noGrp="1"/>
          </p:cNvGraphicFramePr>
          <p:nvPr>
            <p:extLst>
              <p:ext uri="{D42A27DB-BD31-4B8C-83A1-F6EECF244321}">
                <p14:modId xmlns:p14="http://schemas.microsoft.com/office/powerpoint/2010/main" val="3107852241"/>
              </p:ext>
            </p:extLst>
          </p:nvPr>
        </p:nvGraphicFramePr>
        <p:xfrm>
          <a:off x="784822" y="4570323"/>
          <a:ext cx="2808000" cy="907320"/>
        </p:xfrm>
        <a:graphic>
          <a:graphicData uri="http://schemas.openxmlformats.org/drawingml/2006/table">
            <a:tbl>
              <a:tblPr firstRow="1" bandRow="1">
                <a:tableStyleId>{5C22544A-7EE6-4342-B048-85BDC9FD1C3A}</a:tableStyleId>
              </a:tblPr>
              <a:tblGrid>
                <a:gridCol w="2808000">
                  <a:extLst>
                    <a:ext uri="{9D8B030D-6E8A-4147-A177-3AD203B41FA5}">
                      <a16:colId xmlns:a16="http://schemas.microsoft.com/office/drawing/2014/main" val="1078969386"/>
                    </a:ext>
                  </a:extLst>
                </a:gridCol>
              </a:tblGrid>
              <a:tr h="216000">
                <a:tc>
                  <a:txBody>
                    <a:bodyPr/>
                    <a:lstStyle/>
                    <a:p>
                      <a:pPr algn="l"/>
                      <a:r>
                        <a:rPr lang="cs-CZ" sz="1400">
                          <a:solidFill>
                            <a:schemeClr val="tx1"/>
                          </a:solidFill>
                          <a:latin typeface="Tabac Sans"/>
                          <a:ea typeface="Tabac Sans"/>
                          <a:cs typeface="Tabac Sans"/>
                        </a:rPr>
                        <a:t>VOLNÝ VSTUP </a:t>
                      </a:r>
                    </a:p>
                    <a:p>
                      <a:pPr algn="l"/>
                      <a:r>
                        <a:rPr lang="cs-CZ" sz="1400">
                          <a:solidFill>
                            <a:schemeClr val="tx1"/>
                          </a:solidFill>
                          <a:latin typeface="Tabac Sans"/>
                          <a:ea typeface="Tabac Sans"/>
                          <a:cs typeface="Tabac Sans"/>
                        </a:rPr>
                        <a:t>NA TRH PRÁCE</a:t>
                      </a:r>
                    </a:p>
                  </a:txBody>
                  <a:tcPr marL="0" marB="108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E22F27"/>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19886536"/>
                  </a:ext>
                </a:extLst>
              </a:tr>
              <a:tr h="216000">
                <a:tc>
                  <a:txBody>
                    <a:bodyPr/>
                    <a:lstStyle/>
                    <a:p>
                      <a:pPr>
                        <a:spcAft>
                          <a:spcPts val="800"/>
                        </a:spcAft>
                        <a:buClr>
                          <a:schemeClr val="tx1"/>
                        </a:buClr>
                      </a:pPr>
                      <a:endParaRPr lang="cs-CZ" sz="1200" kern="0">
                        <a:latin typeface="Tabac Sans"/>
                        <a:ea typeface="Tabac Sans"/>
                        <a:cs typeface="Tabac Sans"/>
                      </a:endParaRPr>
                    </a:p>
                  </a:txBody>
                  <a:tcPr marL="0" marR="72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E22F27"/>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36814034"/>
                  </a:ext>
                </a:extLst>
              </a:tr>
            </a:tbl>
          </a:graphicData>
        </a:graphic>
      </p:graphicFrame>
      <p:pic>
        <p:nvPicPr>
          <p:cNvPr id="36" name="Grafický objekt 35">
            <a:extLst>
              <a:ext uri="{FF2B5EF4-FFF2-40B4-BE49-F238E27FC236}">
                <a16:creationId xmlns:a16="http://schemas.microsoft.com/office/drawing/2014/main" id="{C24C0D36-FFAE-5BA0-30FD-03FF41E057AC}"/>
              </a:ext>
            </a:extLst>
          </p:cNvPr>
          <p:cNvPicPr>
            <a:picLocks noChangeAspect="1"/>
          </p:cNvPicPr>
          <p:nvPr/>
        </p:nvPicPr>
        <p:blipFill>
          <a:blip r:embed="rId37">
            <a:extLst>
              <a:ext uri="{96DAC541-7B7A-43D3-8B79-37D633B846F1}">
                <asvg:svgBlip xmlns:asvg="http://schemas.microsoft.com/office/drawing/2016/SVG/main" r:embed="rId38"/>
              </a:ext>
            </a:extLst>
          </a:blip>
          <a:srcRect/>
          <a:stretch/>
        </p:blipFill>
        <p:spPr>
          <a:xfrm>
            <a:off x="6880550" y="4625450"/>
            <a:ext cx="228600" cy="228600"/>
          </a:xfrm>
          <a:prstGeom prst="rect">
            <a:avLst/>
          </a:prstGeom>
        </p:spPr>
      </p:pic>
      <p:pic>
        <p:nvPicPr>
          <p:cNvPr id="37" name="Grafický objekt 36">
            <a:extLst>
              <a:ext uri="{FF2B5EF4-FFF2-40B4-BE49-F238E27FC236}">
                <a16:creationId xmlns:a16="http://schemas.microsoft.com/office/drawing/2014/main" id="{B537C2F0-0260-95DD-F07D-744573E7A8D9}"/>
              </a:ext>
            </a:extLst>
          </p:cNvPr>
          <p:cNvPicPr>
            <a:picLocks noChangeAspect="1"/>
          </p:cNvPicPr>
          <p:nvPr/>
        </p:nvPicPr>
        <p:blipFill>
          <a:blip r:embed="rId39">
            <a:extLst>
              <a:ext uri="{96DAC541-7B7A-43D3-8B79-37D633B846F1}">
                <asvg:svgBlip xmlns:asvg="http://schemas.microsoft.com/office/drawing/2016/SVG/main" r:embed="rId40"/>
              </a:ext>
            </a:extLst>
          </a:blip>
          <a:srcRect/>
          <a:stretch/>
        </p:blipFill>
        <p:spPr>
          <a:xfrm>
            <a:off x="3329719" y="4628240"/>
            <a:ext cx="228600" cy="228600"/>
          </a:xfrm>
          <a:prstGeom prst="rect">
            <a:avLst/>
          </a:prstGeom>
        </p:spPr>
      </p:pic>
      <p:sp>
        <p:nvSpPr>
          <p:cNvPr id="2" name="TextovéPole 1">
            <a:extLst>
              <a:ext uri="{FF2B5EF4-FFF2-40B4-BE49-F238E27FC236}">
                <a16:creationId xmlns:a16="http://schemas.microsoft.com/office/drawing/2014/main" id="{EC678FCA-BD77-BD26-2DD0-F6A5923D7CC9}"/>
              </a:ext>
            </a:extLst>
          </p:cNvPr>
          <p:cNvSpPr txBox="1"/>
          <p:nvPr/>
        </p:nvSpPr>
        <p:spPr>
          <a:xfrm>
            <a:off x="678700" y="1207630"/>
            <a:ext cx="5910016" cy="553998"/>
          </a:xfrm>
          <a:prstGeom prst="rect">
            <a:avLst/>
          </a:prstGeom>
          <a:noFill/>
        </p:spPr>
        <p:txBody>
          <a:bodyPr wrap="square" lIns="91440" tIns="45720" rIns="91440" bIns="45720" rtlCol="0" anchor="t">
            <a:spAutoFit/>
          </a:bodyPr>
          <a:lstStyle>
            <a:defPPr>
              <a:defRPr lang="cs-CZ"/>
            </a:defPPr>
            <a:lvl1pPr>
              <a:lnSpc>
                <a:spcPts val="3600"/>
              </a:lnSpc>
              <a:defRPr sz="3200" b="1">
                <a:solidFill>
                  <a:srgbClr val="436AB3"/>
                </a:solidFill>
                <a:latin typeface="Tabac Sans" panose="02000000000000000000" pitchFamily="50" charset="-18"/>
                <a:ea typeface="Tabac Sans" panose="02000000000000000000" pitchFamily="50" charset="-18"/>
                <a:cs typeface="Tabac Sans" panose="02000000000000000000" pitchFamily="50" charset="-18"/>
              </a:defRPr>
            </a:lvl1pPr>
          </a:lstStyle>
          <a:p>
            <a:r>
              <a:rPr lang="cs-CZ">
                <a:latin typeface="Tabac Sans"/>
                <a:ea typeface="Tabac Sans"/>
                <a:cs typeface="Tabac Sans"/>
              </a:rPr>
              <a:t>Dokonalá rovnováha.</a:t>
            </a:r>
          </a:p>
        </p:txBody>
      </p:sp>
      <p:pic>
        <p:nvPicPr>
          <p:cNvPr id="11" name="Obrázek 10">
            <a:extLst>
              <a:ext uri="{FF2B5EF4-FFF2-40B4-BE49-F238E27FC236}">
                <a16:creationId xmlns:a16="http://schemas.microsoft.com/office/drawing/2014/main" id="{B02DF0D4-7154-8774-05EA-4F4D9B5F765A}"/>
              </a:ext>
            </a:extLst>
          </p:cNvPr>
          <p:cNvPicPr>
            <a:picLocks noChangeAspect="1"/>
          </p:cNvPicPr>
          <p:nvPr/>
        </p:nvPicPr>
        <p:blipFill>
          <a:blip r:embed="rId41">
            <a:extLst>
              <a:ext uri="{28A0092B-C50C-407E-A947-70E740481C1C}">
                <a14:useLocalDpi xmlns:a14="http://schemas.microsoft.com/office/drawing/2010/main" val="0"/>
              </a:ext>
            </a:extLst>
          </a:blip>
          <a:srcRect/>
          <a:stretch/>
        </p:blipFill>
        <p:spPr>
          <a:xfrm rot="13648674">
            <a:off x="8438652" y="4931283"/>
            <a:ext cx="2802303" cy="2808185"/>
          </a:xfrm>
          <a:prstGeom prst="rect">
            <a:avLst/>
          </a:prstGeom>
        </p:spPr>
      </p:pic>
      <p:pic>
        <p:nvPicPr>
          <p:cNvPr id="12" name="Obrázek 11" descr="Obsah obrázku řada/pruh, design&#10;&#10;Popis se vygeneroval automaticky.">
            <a:extLst>
              <a:ext uri="{FF2B5EF4-FFF2-40B4-BE49-F238E27FC236}">
                <a16:creationId xmlns:a16="http://schemas.microsoft.com/office/drawing/2014/main" id="{076DE665-629F-CF27-9D70-1B2995D6E7F8}"/>
              </a:ext>
            </a:extLst>
          </p:cNvPr>
          <p:cNvPicPr>
            <a:picLocks noChangeAspect="1"/>
          </p:cNvPicPr>
          <p:nvPr/>
        </p:nvPicPr>
        <p:blipFill>
          <a:blip r:embed="rId42"/>
          <a:stretch>
            <a:fillRect/>
          </a:stretch>
        </p:blipFill>
        <p:spPr>
          <a:xfrm rot="18279617">
            <a:off x="7322472" y="5758011"/>
            <a:ext cx="2127381" cy="1523426"/>
          </a:xfrm>
          <a:prstGeom prst="rect">
            <a:avLst/>
          </a:prstGeom>
        </p:spPr>
      </p:pic>
    </p:spTree>
    <p:extLst>
      <p:ext uri="{BB962C8B-B14F-4D97-AF65-F5344CB8AC3E}">
        <p14:creationId xmlns:p14="http://schemas.microsoft.com/office/powerpoint/2010/main" val="689400989"/>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Zástupný text 7">
            <a:extLst>
              <a:ext uri="{FF2B5EF4-FFF2-40B4-BE49-F238E27FC236}">
                <a16:creationId xmlns:a16="http://schemas.microsoft.com/office/drawing/2014/main" id="{5871F733-7E54-5812-DC3C-508A2742E6F3}"/>
              </a:ext>
            </a:extLst>
          </p:cNvPr>
          <p:cNvSpPr txBox="1">
            <a:spLocks/>
          </p:cNvSpPr>
          <p:nvPr/>
        </p:nvSpPr>
        <p:spPr>
          <a:xfrm>
            <a:off x="1704136" y="713182"/>
            <a:ext cx="3345727" cy="2922107"/>
          </a:xfrm>
          <a:prstGeom prst="rect">
            <a:avLst/>
          </a:prstGeom>
        </p:spPr>
        <p:txBody>
          <a:bodyPr lIns="0" tIns="0" rIns="0" bIns="0" anchor="ctr" anchorCtr="0"/>
          <a:lstStyle>
            <a:lvl1pPr marL="0" marR="0" indent="0" algn="l" defTabSz="914377" rtl="0" eaLnBrk="1" fontAlgn="auto" latinLnBrk="0" hangingPunct="1">
              <a:lnSpc>
                <a:spcPct val="100000"/>
              </a:lnSpc>
              <a:spcBef>
                <a:spcPts val="1000"/>
              </a:spcBef>
              <a:spcAft>
                <a:spcPts val="0"/>
              </a:spcAft>
              <a:buClrTx/>
              <a:buSzTx/>
              <a:buFont typeface="Arial" panose="020B0604020202020204" pitchFamily="34" charset="0"/>
              <a:buNone/>
              <a:tabLst/>
              <a:defRPr sz="3200" b="1" i="0" kern="1200">
                <a:solidFill>
                  <a:schemeClr val="tx2"/>
                </a:solidFill>
                <a:latin typeface="Tabac Sans" panose="02000000000000000000" pitchFamily="2" charset="-18"/>
                <a:ea typeface="Tabac Sans" panose="02000000000000000000" pitchFamily="2" charset="-18"/>
                <a:cs typeface="Tabac Sans" panose="02000000000000000000" pitchFamily="2" charset="-18"/>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cs-CZ" sz="20000" b="0" spc="600">
                <a:solidFill>
                  <a:srgbClr val="E22F27"/>
                </a:solidFill>
                <a:latin typeface="Tabac Sans Light" panose="02000000000000000000" pitchFamily="2" charset="-18"/>
                <a:ea typeface="Tabac Sans Light" panose="02000000000000000000" pitchFamily="2" charset="-18"/>
                <a:cs typeface="Tabac Sans Light" panose="02000000000000000000" pitchFamily="2" charset="-18"/>
              </a:rPr>
              <a:t>9</a:t>
            </a:r>
          </a:p>
        </p:txBody>
      </p:sp>
      <p:sp>
        <p:nvSpPr>
          <p:cNvPr id="10" name="TextBox 4">
            <a:extLst>
              <a:ext uri="{FF2B5EF4-FFF2-40B4-BE49-F238E27FC236}">
                <a16:creationId xmlns:a16="http://schemas.microsoft.com/office/drawing/2014/main" id="{EB437242-5B89-D6F0-F68F-15578624C4E6}"/>
              </a:ext>
            </a:extLst>
          </p:cNvPr>
          <p:cNvSpPr txBox="1"/>
          <p:nvPr/>
        </p:nvSpPr>
        <p:spPr>
          <a:xfrm>
            <a:off x="1704136" y="3323036"/>
            <a:ext cx="4790808" cy="156966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cs-CZ" sz="2400">
                <a:latin typeface="Tabac Sans Light"/>
                <a:ea typeface="Tabac Sans Light"/>
                <a:cs typeface="Tabac Sans Light"/>
              </a:rPr>
              <a:t>STUDENTŮ </a:t>
            </a:r>
            <a:r>
              <a:rPr lang="cs-CZ" sz="2400" b="1">
                <a:latin typeface="Tabac Sans"/>
                <a:ea typeface="Tabac Sans"/>
                <a:cs typeface="Tabac Sans"/>
              </a:rPr>
              <a:t>HODNOTÍ</a:t>
            </a:r>
            <a:r>
              <a:rPr lang="cs-CZ" sz="2400">
                <a:latin typeface="Tabac Sans Light"/>
                <a:ea typeface="Tabac Sans Light"/>
                <a:cs typeface="Tabac Sans Light"/>
              </a:rPr>
              <a:t> HROMADNOU MĚSTSKOU DOPRAVU </a:t>
            </a:r>
            <a:r>
              <a:rPr lang="cs-CZ" sz="2400" b="1">
                <a:latin typeface="Tabac Sans"/>
                <a:ea typeface="Tabac Sans"/>
                <a:cs typeface="Tabac Sans"/>
              </a:rPr>
              <a:t>POZITIVNĚ</a:t>
            </a:r>
            <a:r>
              <a:rPr lang="cs-CZ" sz="2400">
                <a:latin typeface="Tabac Sans Light"/>
                <a:ea typeface="Tabac Sans Light"/>
                <a:cs typeface="Tabac Sans Light"/>
              </a:rPr>
              <a:t> Z HLEDISKA HODNOTY A KVALITY.</a:t>
            </a:r>
          </a:p>
        </p:txBody>
      </p:sp>
      <p:pic>
        <p:nvPicPr>
          <p:cNvPr id="14" name="Obrázek 13">
            <a:extLst>
              <a:ext uri="{FF2B5EF4-FFF2-40B4-BE49-F238E27FC236}">
                <a16:creationId xmlns:a16="http://schemas.microsoft.com/office/drawing/2014/main" id="{5C887221-1853-784E-721C-25455971C73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rot="13914997">
            <a:off x="3260953" y="5818339"/>
            <a:ext cx="2528306" cy="2533613"/>
          </a:xfrm>
          <a:prstGeom prst="rect">
            <a:avLst/>
          </a:prstGeom>
        </p:spPr>
      </p:pic>
      <p:sp>
        <p:nvSpPr>
          <p:cNvPr id="2" name="Zástupný text 7">
            <a:extLst>
              <a:ext uri="{FF2B5EF4-FFF2-40B4-BE49-F238E27FC236}">
                <a16:creationId xmlns:a16="http://schemas.microsoft.com/office/drawing/2014/main" id="{DA9F45CC-F396-9408-D40F-B9EB0216E245}"/>
              </a:ext>
            </a:extLst>
          </p:cNvPr>
          <p:cNvSpPr txBox="1">
            <a:spLocks/>
          </p:cNvSpPr>
          <p:nvPr/>
        </p:nvSpPr>
        <p:spPr>
          <a:xfrm>
            <a:off x="3036960" y="2739089"/>
            <a:ext cx="2343780" cy="543741"/>
          </a:xfrm>
          <a:prstGeom prst="rect">
            <a:avLst/>
          </a:prstGeom>
        </p:spPr>
        <p:txBody>
          <a:bodyPr lIns="0" tIns="0" rIns="0" bIns="0" anchor="ctr" anchorCtr="0"/>
          <a:lstStyle>
            <a:lvl1pPr marL="0" marR="0" indent="0" algn="l" defTabSz="914377" rtl="0" eaLnBrk="1" fontAlgn="auto" latinLnBrk="0" hangingPunct="1">
              <a:lnSpc>
                <a:spcPct val="100000"/>
              </a:lnSpc>
              <a:spcBef>
                <a:spcPts val="1000"/>
              </a:spcBef>
              <a:spcAft>
                <a:spcPts val="0"/>
              </a:spcAft>
              <a:buClrTx/>
              <a:buSzTx/>
              <a:buFont typeface="Arial" panose="020B0604020202020204" pitchFamily="34" charset="0"/>
              <a:buNone/>
              <a:tabLst/>
              <a:defRPr sz="3200" b="1" i="0" kern="1200">
                <a:solidFill>
                  <a:schemeClr val="tx2"/>
                </a:solidFill>
                <a:latin typeface="Tabac Sans" panose="02000000000000000000" pitchFamily="2" charset="-18"/>
                <a:ea typeface="Tabac Sans" panose="02000000000000000000" pitchFamily="2" charset="-18"/>
                <a:cs typeface="Tabac Sans" panose="02000000000000000000" pitchFamily="2" charset="-18"/>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cs-CZ">
                <a:solidFill>
                  <a:srgbClr val="436AB3"/>
                </a:solidFill>
                <a:latin typeface="Tabac Sans"/>
                <a:ea typeface="Tabac Sans"/>
                <a:cs typeface="Tabac Sans"/>
              </a:rPr>
              <a:t>Z 10</a:t>
            </a:r>
          </a:p>
        </p:txBody>
      </p:sp>
      <p:cxnSp>
        <p:nvCxnSpPr>
          <p:cNvPr id="4" name="Přímá spojnice 3">
            <a:extLst>
              <a:ext uri="{FF2B5EF4-FFF2-40B4-BE49-F238E27FC236}">
                <a16:creationId xmlns:a16="http://schemas.microsoft.com/office/drawing/2014/main" id="{A5252729-41A4-65E0-A352-653F885B955E}"/>
              </a:ext>
            </a:extLst>
          </p:cNvPr>
          <p:cNvCxnSpPr/>
          <p:nvPr/>
        </p:nvCxnSpPr>
        <p:spPr>
          <a:xfrm>
            <a:off x="1799386" y="5212237"/>
            <a:ext cx="814160" cy="0"/>
          </a:xfrm>
          <a:prstGeom prst="line">
            <a:avLst/>
          </a:prstGeom>
          <a:ln w="38100">
            <a:solidFill>
              <a:srgbClr val="436AB3"/>
            </a:solidFill>
          </a:ln>
        </p:spPr>
        <p:style>
          <a:lnRef idx="2">
            <a:schemeClr val="accent1"/>
          </a:lnRef>
          <a:fillRef idx="0">
            <a:schemeClr val="accent1"/>
          </a:fillRef>
          <a:effectRef idx="1">
            <a:schemeClr val="accent1"/>
          </a:effectRef>
          <a:fontRef idx="minor">
            <a:schemeClr val="tx1"/>
          </a:fontRef>
        </p:style>
      </p:cxnSp>
      <p:sp>
        <p:nvSpPr>
          <p:cNvPr id="6" name="Zástupný text 7">
            <a:extLst>
              <a:ext uri="{FF2B5EF4-FFF2-40B4-BE49-F238E27FC236}">
                <a16:creationId xmlns:a16="http://schemas.microsoft.com/office/drawing/2014/main" id="{291F3CF2-B4B4-20CC-D4CC-62172FF19CD2}"/>
              </a:ext>
            </a:extLst>
          </p:cNvPr>
          <p:cNvSpPr txBox="1">
            <a:spLocks/>
          </p:cNvSpPr>
          <p:nvPr/>
        </p:nvSpPr>
        <p:spPr>
          <a:xfrm>
            <a:off x="6713542" y="713182"/>
            <a:ext cx="3345727" cy="2922107"/>
          </a:xfrm>
          <a:prstGeom prst="rect">
            <a:avLst/>
          </a:prstGeom>
        </p:spPr>
        <p:txBody>
          <a:bodyPr lIns="0" tIns="0" rIns="0" bIns="0" anchor="ctr" anchorCtr="0"/>
          <a:lstStyle>
            <a:lvl1pPr marL="0" marR="0" indent="0" algn="l" defTabSz="914377" rtl="0" eaLnBrk="1" fontAlgn="auto" latinLnBrk="0" hangingPunct="1">
              <a:lnSpc>
                <a:spcPct val="100000"/>
              </a:lnSpc>
              <a:spcBef>
                <a:spcPts val="1000"/>
              </a:spcBef>
              <a:spcAft>
                <a:spcPts val="0"/>
              </a:spcAft>
              <a:buClrTx/>
              <a:buSzTx/>
              <a:buFont typeface="Arial" panose="020B0604020202020204" pitchFamily="34" charset="0"/>
              <a:buNone/>
              <a:tabLst/>
              <a:defRPr sz="3200" b="1" i="0" kern="1200">
                <a:solidFill>
                  <a:schemeClr val="tx2"/>
                </a:solidFill>
                <a:latin typeface="Tabac Sans" panose="02000000000000000000" pitchFamily="2" charset="-18"/>
                <a:ea typeface="Tabac Sans" panose="02000000000000000000" pitchFamily="2" charset="-18"/>
                <a:cs typeface="Tabac Sans" panose="02000000000000000000" pitchFamily="2" charset="-18"/>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cs-CZ" sz="20000" b="0" spc="600">
                <a:solidFill>
                  <a:srgbClr val="E22F27"/>
                </a:solidFill>
                <a:latin typeface="Tabac Sans Light" panose="02000000000000000000" pitchFamily="2" charset="-18"/>
                <a:ea typeface="Tabac Sans Light" panose="02000000000000000000" pitchFamily="2" charset="-18"/>
                <a:cs typeface="Tabac Sans Light" panose="02000000000000000000" pitchFamily="2" charset="-18"/>
              </a:rPr>
              <a:t>8</a:t>
            </a:r>
          </a:p>
        </p:txBody>
      </p:sp>
      <p:sp>
        <p:nvSpPr>
          <p:cNvPr id="7" name="TextBox 4">
            <a:extLst>
              <a:ext uri="{FF2B5EF4-FFF2-40B4-BE49-F238E27FC236}">
                <a16:creationId xmlns:a16="http://schemas.microsoft.com/office/drawing/2014/main" id="{17F16FD9-15AB-DB46-C885-47FC1778B62E}"/>
              </a:ext>
            </a:extLst>
          </p:cNvPr>
          <p:cNvSpPr txBox="1"/>
          <p:nvPr/>
        </p:nvSpPr>
        <p:spPr>
          <a:xfrm>
            <a:off x="6713542" y="3323036"/>
            <a:ext cx="4790808" cy="156966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cs-CZ" sz="2400">
                <a:latin typeface="Tabac Sans Light"/>
                <a:ea typeface="Tabac Sans Light"/>
                <a:cs typeface="Tabac Sans Light"/>
              </a:rPr>
              <a:t>RESPONDENTŮ </a:t>
            </a:r>
            <a:r>
              <a:rPr lang="cs-CZ" sz="2400" b="1">
                <a:latin typeface="Tabac Sans"/>
                <a:ea typeface="Tabac Sans"/>
                <a:cs typeface="Tabac Sans"/>
              </a:rPr>
              <a:t>POZITIVNĚ VNÍMAJÍ</a:t>
            </a:r>
            <a:r>
              <a:rPr lang="cs-CZ" sz="2400" b="1">
                <a:latin typeface="Tabac Sans Light" panose="02000000000000000000" pitchFamily="2" charset="-18"/>
                <a:ea typeface="Tabac Sans Light" panose="02000000000000000000" pitchFamily="2" charset="-18"/>
                <a:cs typeface="Tabac Sans Light" panose="02000000000000000000" pitchFamily="2" charset="-18"/>
              </a:rPr>
              <a:t> </a:t>
            </a:r>
            <a:r>
              <a:rPr lang="cs-CZ" sz="2400">
                <a:latin typeface="Tabac Sans Light"/>
                <a:ea typeface="Tabac Sans Light"/>
                <a:cs typeface="Tabac Sans Light"/>
              </a:rPr>
              <a:t>SROZUMITELNOST A DOSTUPNOST INFORMACÍ NA ČESKÝCH VYSOKÝCH ŠKOLÁCH. </a:t>
            </a:r>
          </a:p>
        </p:txBody>
      </p:sp>
      <p:sp>
        <p:nvSpPr>
          <p:cNvPr id="8" name="Zástupný text 7">
            <a:extLst>
              <a:ext uri="{FF2B5EF4-FFF2-40B4-BE49-F238E27FC236}">
                <a16:creationId xmlns:a16="http://schemas.microsoft.com/office/drawing/2014/main" id="{5CDB8B0C-15F2-3DC2-9624-DACBD81FD3C4}"/>
              </a:ext>
            </a:extLst>
          </p:cNvPr>
          <p:cNvSpPr txBox="1">
            <a:spLocks/>
          </p:cNvSpPr>
          <p:nvPr/>
        </p:nvSpPr>
        <p:spPr>
          <a:xfrm>
            <a:off x="8176992" y="2739089"/>
            <a:ext cx="2343780" cy="543741"/>
          </a:xfrm>
          <a:prstGeom prst="rect">
            <a:avLst/>
          </a:prstGeom>
        </p:spPr>
        <p:txBody>
          <a:bodyPr lIns="0" tIns="0" rIns="0" bIns="0" anchor="ctr" anchorCtr="0"/>
          <a:lstStyle>
            <a:lvl1pPr marL="0" marR="0" indent="0" algn="l" defTabSz="914377" rtl="0" eaLnBrk="1" fontAlgn="auto" latinLnBrk="0" hangingPunct="1">
              <a:lnSpc>
                <a:spcPct val="100000"/>
              </a:lnSpc>
              <a:spcBef>
                <a:spcPts val="1000"/>
              </a:spcBef>
              <a:spcAft>
                <a:spcPts val="0"/>
              </a:spcAft>
              <a:buClrTx/>
              <a:buSzTx/>
              <a:buFont typeface="Arial" panose="020B0604020202020204" pitchFamily="34" charset="0"/>
              <a:buNone/>
              <a:tabLst/>
              <a:defRPr sz="3200" b="1" i="0" kern="1200">
                <a:solidFill>
                  <a:schemeClr val="tx2"/>
                </a:solidFill>
                <a:latin typeface="Tabac Sans" panose="02000000000000000000" pitchFamily="2" charset="-18"/>
                <a:ea typeface="Tabac Sans" panose="02000000000000000000" pitchFamily="2" charset="-18"/>
                <a:cs typeface="Tabac Sans" panose="02000000000000000000" pitchFamily="2" charset="-18"/>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cs-CZ">
                <a:solidFill>
                  <a:srgbClr val="436AB3"/>
                </a:solidFill>
                <a:latin typeface="Tabac Sans"/>
                <a:ea typeface="Tabac Sans"/>
                <a:cs typeface="Tabac Sans"/>
              </a:rPr>
              <a:t>Z 10</a:t>
            </a:r>
          </a:p>
        </p:txBody>
      </p:sp>
      <p:cxnSp>
        <p:nvCxnSpPr>
          <p:cNvPr id="11" name="Přímá spojnice 10">
            <a:extLst>
              <a:ext uri="{FF2B5EF4-FFF2-40B4-BE49-F238E27FC236}">
                <a16:creationId xmlns:a16="http://schemas.microsoft.com/office/drawing/2014/main" id="{0D36DE4C-8B49-9C37-787E-E118215B31A0}"/>
              </a:ext>
            </a:extLst>
          </p:cNvPr>
          <p:cNvCxnSpPr/>
          <p:nvPr/>
        </p:nvCxnSpPr>
        <p:spPr>
          <a:xfrm>
            <a:off x="6808792" y="5212237"/>
            <a:ext cx="814160" cy="0"/>
          </a:xfrm>
          <a:prstGeom prst="line">
            <a:avLst/>
          </a:prstGeom>
          <a:ln w="38100">
            <a:solidFill>
              <a:srgbClr val="436AB3"/>
            </a:solidFill>
          </a:ln>
        </p:spPr>
        <p:style>
          <a:lnRef idx="2">
            <a:schemeClr val="accent1"/>
          </a:lnRef>
          <a:fillRef idx="0">
            <a:schemeClr val="accent1"/>
          </a:fillRef>
          <a:effectRef idx="1">
            <a:schemeClr val="accent1"/>
          </a:effectRef>
          <a:fontRef idx="minor">
            <a:schemeClr val="tx1"/>
          </a:fontRef>
        </p:style>
      </p:cxnSp>
      <p:pic>
        <p:nvPicPr>
          <p:cNvPr id="12" name="Obrázek 11">
            <a:extLst>
              <a:ext uri="{FF2B5EF4-FFF2-40B4-BE49-F238E27FC236}">
                <a16:creationId xmlns:a16="http://schemas.microsoft.com/office/drawing/2014/main" id="{F7344253-1814-8A38-604D-9EE7A75FD0C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rot="3683640">
            <a:off x="10055205" y="-727396"/>
            <a:ext cx="2898288" cy="2635996"/>
          </a:xfrm>
          <a:prstGeom prst="rect">
            <a:avLst/>
          </a:prstGeom>
        </p:spPr>
      </p:pic>
      <p:pic>
        <p:nvPicPr>
          <p:cNvPr id="15" name="Obrázek 14" descr="Obsah obrázku vzor, puntíkaté, design, kruh&#10;&#10;Popis byl vytvořen automaticky">
            <a:extLst>
              <a:ext uri="{FF2B5EF4-FFF2-40B4-BE49-F238E27FC236}">
                <a16:creationId xmlns:a16="http://schemas.microsoft.com/office/drawing/2014/main" id="{D6C3652D-4D45-EE8D-0002-BFB982DB94E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813822" y="-699355"/>
            <a:ext cx="1967988" cy="1836423"/>
          </a:xfrm>
          <a:prstGeom prst="rect">
            <a:avLst/>
          </a:prstGeom>
        </p:spPr>
      </p:pic>
    </p:spTree>
    <p:extLst>
      <p:ext uri="{BB962C8B-B14F-4D97-AF65-F5344CB8AC3E}">
        <p14:creationId xmlns:p14="http://schemas.microsoft.com/office/powerpoint/2010/main" val="3524941410"/>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Obrázek 27" descr="Obsah obrázku oblečení, kreslené, kresba, skica&#10;&#10;Popis byl vytvořen automaticky">
            <a:extLst>
              <a:ext uri="{FF2B5EF4-FFF2-40B4-BE49-F238E27FC236}">
                <a16:creationId xmlns:a16="http://schemas.microsoft.com/office/drawing/2014/main" id="{40295246-42BF-4B92-1E94-E6B0BD2A31B7}"/>
              </a:ext>
            </a:extLst>
          </p:cNvPr>
          <p:cNvPicPr>
            <a:picLocks noChangeAspect="1"/>
          </p:cNvPicPr>
          <p:nvPr/>
        </p:nvPicPr>
        <p:blipFill rotWithShape="1">
          <a:blip r:embed="rId3">
            <a:extLst>
              <a:ext uri="{28A0092B-C50C-407E-A947-70E740481C1C}">
                <a14:useLocalDpi xmlns:a14="http://schemas.microsoft.com/office/drawing/2010/main" val="0"/>
              </a:ext>
            </a:extLst>
          </a:blip>
          <a:srcRect l="6836" t="9510" r="12791" b="19611"/>
          <a:stretch/>
        </p:blipFill>
        <p:spPr>
          <a:xfrm>
            <a:off x="7645238" y="715195"/>
            <a:ext cx="3919135" cy="5689177"/>
          </a:xfrm>
          <a:prstGeom prst="rect">
            <a:avLst/>
          </a:prstGeom>
        </p:spPr>
      </p:pic>
      <p:graphicFrame>
        <p:nvGraphicFramePr>
          <p:cNvPr id="8" name="Tabulka 7">
            <a:extLst>
              <a:ext uri="{FF2B5EF4-FFF2-40B4-BE49-F238E27FC236}">
                <a16:creationId xmlns:a16="http://schemas.microsoft.com/office/drawing/2014/main" id="{8F34C054-1C3C-DA7A-FFFD-7CA270637CC0}"/>
              </a:ext>
            </a:extLst>
          </p:cNvPr>
          <p:cNvGraphicFramePr>
            <a:graphicFrameLocks noGrp="1"/>
          </p:cNvGraphicFramePr>
          <p:nvPr>
            <p:extLst>
              <p:ext uri="{D42A27DB-BD31-4B8C-83A1-F6EECF244321}">
                <p14:modId xmlns:p14="http://schemas.microsoft.com/office/powerpoint/2010/main" val="2999814926"/>
              </p:ext>
            </p:extLst>
          </p:nvPr>
        </p:nvGraphicFramePr>
        <p:xfrm>
          <a:off x="3979530" y="2040802"/>
          <a:ext cx="1440000" cy="639840"/>
        </p:xfrm>
        <a:graphic>
          <a:graphicData uri="http://schemas.openxmlformats.org/drawingml/2006/table">
            <a:tbl>
              <a:tblPr firstRow="1" bandRow="1">
                <a:tableStyleId>{5C22544A-7EE6-4342-B048-85BDC9FD1C3A}</a:tableStyleId>
              </a:tblPr>
              <a:tblGrid>
                <a:gridCol w="1440000">
                  <a:extLst>
                    <a:ext uri="{9D8B030D-6E8A-4147-A177-3AD203B41FA5}">
                      <a16:colId xmlns:a16="http://schemas.microsoft.com/office/drawing/2014/main" val="1078969386"/>
                    </a:ext>
                  </a:extLst>
                </a:gridCol>
              </a:tblGrid>
              <a:tr h="252000">
                <a:tc>
                  <a:txBody>
                    <a:bodyPr/>
                    <a:lstStyle/>
                    <a:p>
                      <a:pPr algn="l"/>
                      <a:r>
                        <a:rPr lang="cs-CZ" sz="1200" b="0">
                          <a:solidFill>
                            <a:srgbClr val="436AB3"/>
                          </a:solidFill>
                          <a:latin typeface="Tabac Sans Light"/>
                          <a:ea typeface="Tabac Sans Light"/>
                          <a:cs typeface="Tabac Sans Light"/>
                        </a:rPr>
                        <a:t>JAZYK</a:t>
                      </a:r>
                    </a:p>
                  </a:txBody>
                  <a:tcPr marL="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436AB3"/>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19886536"/>
                  </a:ext>
                </a:extLst>
              </a:tr>
              <a:tr h="216000">
                <a:tc>
                  <a:txBody>
                    <a:bodyPr/>
                    <a:lstStyle/>
                    <a:p>
                      <a:pPr algn="l"/>
                      <a:r>
                        <a:rPr lang="cs-CZ" sz="1600" b="1">
                          <a:latin typeface="Tabac Sans"/>
                          <a:ea typeface="Tabac Sans"/>
                          <a:cs typeface="Tabac Sans"/>
                        </a:rPr>
                        <a:t>Čeština</a:t>
                      </a:r>
                    </a:p>
                  </a:txBody>
                  <a:tcPr marL="0" marR="72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436AB3"/>
                      </a:solidFill>
                      <a:prstDash val="sysDot"/>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36814034"/>
                  </a:ext>
                </a:extLst>
              </a:tr>
            </a:tbl>
          </a:graphicData>
        </a:graphic>
      </p:graphicFrame>
      <p:grpSp>
        <p:nvGrpSpPr>
          <p:cNvPr id="164" name="background_pic" hidden="1">
            <a:extLst>
              <a:ext uri="{FF2B5EF4-FFF2-40B4-BE49-F238E27FC236}">
                <a16:creationId xmlns:a16="http://schemas.microsoft.com/office/drawing/2014/main" id="{566DFDC7-A046-452A-8F98-9CCF10C2D027}"/>
              </a:ext>
            </a:extLst>
          </p:cNvPr>
          <p:cNvGrpSpPr/>
          <p:nvPr/>
        </p:nvGrpSpPr>
        <p:grpSpPr>
          <a:xfrm>
            <a:off x="7925750" y="-377187"/>
            <a:ext cx="4623631" cy="4381285"/>
            <a:chOff x="7925750" y="-377187"/>
            <a:chExt cx="4623631" cy="4381285"/>
          </a:xfrm>
        </p:grpSpPr>
        <p:pic>
          <p:nvPicPr>
            <p:cNvPr id="102" name="Obrázek 101">
              <a:extLst>
                <a:ext uri="{FF2B5EF4-FFF2-40B4-BE49-F238E27FC236}">
                  <a16:creationId xmlns:a16="http://schemas.microsoft.com/office/drawing/2014/main" id="{C1313245-A957-4203-856A-DF980839E8BF}"/>
                </a:ext>
              </a:extLst>
            </p:cNvPr>
            <p:cNvPicPr>
              <a:picLocks noChangeAspect="1"/>
            </p:cNvPicPr>
            <p:nvPr/>
          </p:nvPicPr>
          <p:blipFill rotWithShape="1">
            <a:blip r:embed="rId4">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rcRect l="7577" t="10316" r="10085" b="12584"/>
            <a:stretch/>
          </p:blipFill>
          <p:spPr>
            <a:xfrm rot="438418" flipH="1">
              <a:off x="11909497" y="570190"/>
              <a:ext cx="639884" cy="599181"/>
            </a:xfrm>
            <a:prstGeom prst="rect">
              <a:avLst/>
            </a:prstGeom>
          </p:spPr>
        </p:pic>
        <p:pic>
          <p:nvPicPr>
            <p:cNvPr id="104" name="Obrázek 103" descr="Obsah obrázku text, podepsat&#10;&#10;Popis byl vytvořen automaticky">
              <a:extLst>
                <a:ext uri="{FF2B5EF4-FFF2-40B4-BE49-F238E27FC236}">
                  <a16:creationId xmlns:a16="http://schemas.microsoft.com/office/drawing/2014/main" id="{104C0356-7BAD-46FB-9D4A-415F00B5D3CA}"/>
                </a:ext>
              </a:extLst>
            </p:cNvPr>
            <p:cNvPicPr>
              <a:picLocks noChangeAspect="1"/>
            </p:cNvPicPr>
            <p:nvPr/>
          </p:nvPicPr>
          <p:blipFill rotWithShape="1">
            <a:blip r:embed="rId6">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val="0"/>
                </a:ext>
              </a:extLst>
            </a:blip>
            <a:srcRect l="8622" t="17081" r="9309" b="11459"/>
            <a:stretch/>
          </p:blipFill>
          <p:spPr>
            <a:xfrm rot="21161582">
              <a:off x="7925750" y="873541"/>
              <a:ext cx="1321070" cy="1150311"/>
            </a:xfrm>
            <a:prstGeom prst="rect">
              <a:avLst/>
            </a:prstGeom>
          </p:spPr>
        </p:pic>
        <p:pic>
          <p:nvPicPr>
            <p:cNvPr id="106" name="Obrázek 105" descr="Obsah obrázku text, podepsat&#10;&#10;Popis byl vytvořen automaticky">
              <a:extLst>
                <a:ext uri="{FF2B5EF4-FFF2-40B4-BE49-F238E27FC236}">
                  <a16:creationId xmlns:a16="http://schemas.microsoft.com/office/drawing/2014/main" id="{8E253440-4DFB-4267-B85B-7410FBD279F8}"/>
                </a:ext>
              </a:extLst>
            </p:cNvPr>
            <p:cNvPicPr>
              <a:picLocks noChangeAspect="1"/>
            </p:cNvPicPr>
            <p:nvPr/>
          </p:nvPicPr>
          <p:blipFill rotWithShape="1">
            <a:blip r:embed="rId8">
              <a:extLst>
                <a:ext uri="{BEBA8EAE-BF5A-486C-A8C5-ECC9F3942E4B}">
                  <a14:imgProps xmlns:a14="http://schemas.microsoft.com/office/drawing/2010/main">
                    <a14:imgLayer r:embed="rId9">
                      <a14:imgEffect>
                        <a14:brightnessContrast bright="100000"/>
                      </a14:imgEffect>
                    </a14:imgLayer>
                  </a14:imgProps>
                </a:ext>
                <a:ext uri="{28A0092B-C50C-407E-A947-70E740481C1C}">
                  <a14:useLocalDpi xmlns:a14="http://schemas.microsoft.com/office/drawing/2010/main" val="0"/>
                </a:ext>
              </a:extLst>
            </a:blip>
            <a:srcRect l="8536" t="13979" r="10401" b="9943"/>
            <a:stretch/>
          </p:blipFill>
          <p:spPr>
            <a:xfrm rot="438418" flipH="1">
              <a:off x="11690875" y="-135485"/>
              <a:ext cx="500797" cy="469997"/>
            </a:xfrm>
            <a:prstGeom prst="rect">
              <a:avLst/>
            </a:prstGeom>
          </p:spPr>
        </p:pic>
        <p:pic>
          <p:nvPicPr>
            <p:cNvPr id="108" name="Obrázek 107">
              <a:extLst>
                <a:ext uri="{FF2B5EF4-FFF2-40B4-BE49-F238E27FC236}">
                  <a16:creationId xmlns:a16="http://schemas.microsoft.com/office/drawing/2014/main" id="{5793D39C-5231-4F94-AC34-5BCA75CD982C}"/>
                </a:ext>
              </a:extLst>
            </p:cNvPr>
            <p:cNvPicPr>
              <a:picLocks noChangeAspect="1"/>
            </p:cNvPicPr>
            <p:nvPr/>
          </p:nvPicPr>
          <p:blipFill rotWithShape="1">
            <a:blip r:embed="rId10">
              <a:extLst>
                <a:ext uri="{BEBA8EAE-BF5A-486C-A8C5-ECC9F3942E4B}">
                  <a14:imgProps xmlns:a14="http://schemas.microsoft.com/office/drawing/2010/main">
                    <a14:imgLayer r:embed="rId11">
                      <a14:imgEffect>
                        <a14:brightnessContrast bright="100000"/>
                      </a14:imgEffect>
                    </a14:imgLayer>
                  </a14:imgProps>
                </a:ext>
                <a:ext uri="{28A0092B-C50C-407E-A947-70E740481C1C}">
                  <a14:useLocalDpi xmlns:a14="http://schemas.microsoft.com/office/drawing/2010/main" val="0"/>
                </a:ext>
              </a:extLst>
            </a:blip>
            <a:srcRect l="9769" t="18041" r="9954" b="8783"/>
            <a:stretch/>
          </p:blipFill>
          <p:spPr>
            <a:xfrm rot="275104" flipH="1">
              <a:off x="9305988" y="558838"/>
              <a:ext cx="2219685" cy="2023356"/>
            </a:xfrm>
            <a:prstGeom prst="rect">
              <a:avLst/>
            </a:prstGeom>
          </p:spPr>
        </p:pic>
        <p:pic>
          <p:nvPicPr>
            <p:cNvPr id="110" name="Obrázek 109" descr="Obsah obrázku text, galerie, místnost&#10;&#10;Popis byl vytvořen automaticky">
              <a:extLst>
                <a:ext uri="{FF2B5EF4-FFF2-40B4-BE49-F238E27FC236}">
                  <a16:creationId xmlns:a16="http://schemas.microsoft.com/office/drawing/2014/main" id="{B34E9312-42DC-4D6F-90C9-D010E0EE9568}"/>
                </a:ext>
              </a:extLst>
            </p:cNvPr>
            <p:cNvPicPr>
              <a:picLocks noChangeAspect="1"/>
            </p:cNvPicPr>
            <p:nvPr/>
          </p:nvPicPr>
          <p:blipFill rotWithShape="1">
            <a:blip r:embed="rId12">
              <a:extLst>
                <a:ext uri="{BEBA8EAE-BF5A-486C-A8C5-ECC9F3942E4B}">
                  <a14:imgProps xmlns:a14="http://schemas.microsoft.com/office/drawing/2010/main">
                    <a14:imgLayer r:embed="rId13">
                      <a14:imgEffect>
                        <a14:brightnessContrast bright="100000"/>
                      </a14:imgEffect>
                    </a14:imgLayer>
                  </a14:imgProps>
                </a:ext>
                <a:ext uri="{28A0092B-C50C-407E-A947-70E740481C1C}">
                  <a14:useLocalDpi xmlns:a14="http://schemas.microsoft.com/office/drawing/2010/main" val="0"/>
                </a:ext>
              </a:extLst>
            </a:blip>
            <a:srcRect l="12394" t="15907" r="12263" b="14558"/>
            <a:stretch/>
          </p:blipFill>
          <p:spPr>
            <a:xfrm rot="438418" flipH="1">
              <a:off x="8951199" y="-201245"/>
              <a:ext cx="1143693" cy="1055547"/>
            </a:xfrm>
            <a:prstGeom prst="rect">
              <a:avLst/>
            </a:prstGeom>
          </p:spPr>
        </p:pic>
        <p:pic>
          <p:nvPicPr>
            <p:cNvPr id="112" name="Obrázek 111">
              <a:extLst>
                <a:ext uri="{FF2B5EF4-FFF2-40B4-BE49-F238E27FC236}">
                  <a16:creationId xmlns:a16="http://schemas.microsoft.com/office/drawing/2014/main" id="{A7DF0032-B349-4AFD-AB68-0F3BEBA0B949}"/>
                </a:ext>
              </a:extLst>
            </p:cNvPr>
            <p:cNvPicPr>
              <a:picLocks noChangeAspect="1"/>
            </p:cNvPicPr>
            <p:nvPr/>
          </p:nvPicPr>
          <p:blipFill rotWithShape="1">
            <a:blip r:embed="rId14">
              <a:extLst>
                <a:ext uri="{BEBA8EAE-BF5A-486C-A8C5-ECC9F3942E4B}">
                  <a14:imgProps xmlns:a14="http://schemas.microsoft.com/office/drawing/2010/main">
                    <a14:imgLayer r:embed="rId15">
                      <a14:imgEffect>
                        <a14:brightnessContrast bright="100000"/>
                      </a14:imgEffect>
                    </a14:imgLayer>
                  </a14:imgProps>
                </a:ext>
                <a:ext uri="{28A0092B-C50C-407E-A947-70E740481C1C}">
                  <a14:useLocalDpi xmlns:a14="http://schemas.microsoft.com/office/drawing/2010/main" val="0"/>
                </a:ext>
              </a:extLst>
            </a:blip>
            <a:srcRect l="20272" t="8247" r="23519" b="11662"/>
            <a:stretch/>
          </p:blipFill>
          <p:spPr>
            <a:xfrm rot="21049092">
              <a:off x="8985298" y="680933"/>
              <a:ext cx="406070" cy="578595"/>
            </a:xfrm>
            <a:prstGeom prst="rect">
              <a:avLst/>
            </a:prstGeom>
          </p:spPr>
        </p:pic>
        <p:pic>
          <p:nvPicPr>
            <p:cNvPr id="114" name="Obrázek 113">
              <a:extLst>
                <a:ext uri="{FF2B5EF4-FFF2-40B4-BE49-F238E27FC236}">
                  <a16:creationId xmlns:a16="http://schemas.microsoft.com/office/drawing/2014/main" id="{61C80B69-2625-4B3D-9AA4-FC1F970AF203}"/>
                </a:ext>
              </a:extLst>
            </p:cNvPr>
            <p:cNvPicPr>
              <a:picLocks noChangeAspect="1"/>
            </p:cNvPicPr>
            <p:nvPr/>
          </p:nvPicPr>
          <p:blipFill rotWithShape="1">
            <a:blip r:embed="rId16">
              <a:extLst>
                <a:ext uri="{BEBA8EAE-BF5A-486C-A8C5-ECC9F3942E4B}">
                  <a14:imgProps xmlns:a14="http://schemas.microsoft.com/office/drawing/2010/main">
                    <a14:imgLayer r:embed="rId17">
                      <a14:imgEffect>
                        <a14:brightnessContrast bright="100000"/>
                      </a14:imgEffect>
                    </a14:imgLayer>
                  </a14:imgProps>
                </a:ext>
                <a:ext uri="{28A0092B-C50C-407E-A947-70E740481C1C}">
                  <a14:useLocalDpi xmlns:a14="http://schemas.microsoft.com/office/drawing/2010/main" val="0"/>
                </a:ext>
              </a:extLst>
            </a:blip>
            <a:srcRect l="10529" t="12787" r="11224" b="11804"/>
            <a:stretch/>
          </p:blipFill>
          <p:spPr>
            <a:xfrm flipH="1">
              <a:off x="8184355" y="2082314"/>
              <a:ext cx="859632" cy="828444"/>
            </a:xfrm>
            <a:prstGeom prst="rect">
              <a:avLst/>
            </a:prstGeom>
          </p:spPr>
        </p:pic>
        <p:pic>
          <p:nvPicPr>
            <p:cNvPr id="116" name="Obrázek 115" descr="Obsah obrázku text, podepsat&#10;&#10;Popis byl vytvořen automaticky">
              <a:extLst>
                <a:ext uri="{FF2B5EF4-FFF2-40B4-BE49-F238E27FC236}">
                  <a16:creationId xmlns:a16="http://schemas.microsoft.com/office/drawing/2014/main" id="{4B676A36-1A36-4FAD-AFB8-769FF025E115}"/>
                </a:ext>
              </a:extLst>
            </p:cNvPr>
            <p:cNvPicPr>
              <a:picLocks noChangeAspect="1"/>
            </p:cNvPicPr>
            <p:nvPr/>
          </p:nvPicPr>
          <p:blipFill rotWithShape="1">
            <a:blip r:embed="rId18">
              <a:extLst>
                <a:ext uri="{BEBA8EAE-BF5A-486C-A8C5-ECC9F3942E4B}">
                  <a14:imgProps xmlns:a14="http://schemas.microsoft.com/office/drawing/2010/main">
                    <a14:imgLayer r:embed="rId19">
                      <a14:imgEffect>
                        <a14:brightnessContrast bright="100000"/>
                      </a14:imgEffect>
                    </a14:imgLayer>
                  </a14:imgProps>
                </a:ext>
                <a:ext uri="{28A0092B-C50C-407E-A947-70E740481C1C}">
                  <a14:useLocalDpi xmlns:a14="http://schemas.microsoft.com/office/drawing/2010/main" val="0"/>
                </a:ext>
              </a:extLst>
            </a:blip>
            <a:srcRect l="12482" t="9583" r="11427" b="9481"/>
            <a:stretch/>
          </p:blipFill>
          <p:spPr>
            <a:xfrm rot="438418" flipH="1">
              <a:off x="10198358" y="-377187"/>
              <a:ext cx="835934" cy="889170"/>
            </a:xfrm>
            <a:prstGeom prst="rect">
              <a:avLst/>
            </a:prstGeom>
          </p:spPr>
        </p:pic>
        <p:pic>
          <p:nvPicPr>
            <p:cNvPr id="118" name="Obrázek 117">
              <a:extLst>
                <a:ext uri="{FF2B5EF4-FFF2-40B4-BE49-F238E27FC236}">
                  <a16:creationId xmlns:a16="http://schemas.microsoft.com/office/drawing/2014/main" id="{C890B5CC-D1FE-4955-B2FA-F18E7F8C4602}"/>
                </a:ext>
              </a:extLst>
            </p:cNvPr>
            <p:cNvPicPr>
              <a:picLocks noChangeAspect="1"/>
            </p:cNvPicPr>
            <p:nvPr/>
          </p:nvPicPr>
          <p:blipFill rotWithShape="1">
            <a:blip r:embed="rId20">
              <a:extLst>
                <a:ext uri="{BEBA8EAE-BF5A-486C-A8C5-ECC9F3942E4B}">
                  <a14:imgProps xmlns:a14="http://schemas.microsoft.com/office/drawing/2010/main">
                    <a14:imgLayer r:embed="rId21">
                      <a14:imgEffect>
                        <a14:brightnessContrast bright="100000"/>
                      </a14:imgEffect>
                    </a14:imgLayer>
                  </a14:imgProps>
                </a:ext>
                <a:ext uri="{28A0092B-C50C-407E-A947-70E740481C1C}">
                  <a14:useLocalDpi xmlns:a14="http://schemas.microsoft.com/office/drawing/2010/main" val="0"/>
                </a:ext>
              </a:extLst>
            </a:blip>
            <a:srcRect l="20906" t="10233" r="22672" b="9655"/>
            <a:stretch/>
          </p:blipFill>
          <p:spPr>
            <a:xfrm rot="21161582">
              <a:off x="11574848" y="1180272"/>
              <a:ext cx="655095" cy="930153"/>
            </a:xfrm>
            <a:prstGeom prst="rect">
              <a:avLst/>
            </a:prstGeom>
          </p:spPr>
        </p:pic>
        <p:pic>
          <p:nvPicPr>
            <p:cNvPr id="120" name="Obrázek 119">
              <a:extLst>
                <a:ext uri="{FF2B5EF4-FFF2-40B4-BE49-F238E27FC236}">
                  <a16:creationId xmlns:a16="http://schemas.microsoft.com/office/drawing/2014/main" id="{AAC80F28-3F76-4439-8FE5-E6595C20E9AB}"/>
                </a:ext>
              </a:extLst>
            </p:cNvPr>
            <p:cNvPicPr>
              <a:picLocks noChangeAspect="1"/>
            </p:cNvPicPr>
            <p:nvPr/>
          </p:nvPicPr>
          <p:blipFill rotWithShape="1">
            <a:blip r:embed="rId22">
              <a:extLst>
                <a:ext uri="{BEBA8EAE-BF5A-486C-A8C5-ECC9F3942E4B}">
                  <a14:imgProps xmlns:a14="http://schemas.microsoft.com/office/drawing/2010/main">
                    <a14:imgLayer r:embed="rId23">
                      <a14:imgEffect>
                        <a14:brightnessContrast bright="100000"/>
                      </a14:imgEffect>
                    </a14:imgLayer>
                  </a14:imgProps>
                </a:ext>
                <a:ext uri="{28A0092B-C50C-407E-A947-70E740481C1C}">
                  <a14:useLocalDpi xmlns:a14="http://schemas.microsoft.com/office/drawing/2010/main" val="0"/>
                </a:ext>
              </a:extLst>
            </a:blip>
            <a:srcRect l="9246" t="18818" r="8099" b="14043"/>
            <a:stretch/>
          </p:blipFill>
          <p:spPr>
            <a:xfrm>
              <a:off x="11010900" y="319692"/>
              <a:ext cx="908064" cy="737584"/>
            </a:xfrm>
            <a:prstGeom prst="rect">
              <a:avLst/>
            </a:prstGeom>
          </p:spPr>
        </p:pic>
        <p:pic>
          <p:nvPicPr>
            <p:cNvPr id="122" name="Obrázek 121">
              <a:extLst>
                <a:ext uri="{FF2B5EF4-FFF2-40B4-BE49-F238E27FC236}">
                  <a16:creationId xmlns:a16="http://schemas.microsoft.com/office/drawing/2014/main" id="{9ED13F25-B1F7-42D9-8867-19BBB2524323}"/>
                </a:ext>
              </a:extLst>
            </p:cNvPr>
            <p:cNvPicPr>
              <a:picLocks noChangeAspect="1"/>
            </p:cNvPicPr>
            <p:nvPr/>
          </p:nvPicPr>
          <p:blipFill rotWithShape="1">
            <a:blip r:embed="rId24">
              <a:extLst>
                <a:ext uri="{BEBA8EAE-BF5A-486C-A8C5-ECC9F3942E4B}">
                  <a14:imgProps xmlns:a14="http://schemas.microsoft.com/office/drawing/2010/main">
                    <a14:imgLayer r:embed="rId25">
                      <a14:imgEffect>
                        <a14:brightnessContrast bright="100000"/>
                      </a14:imgEffect>
                    </a14:imgLayer>
                  </a14:imgProps>
                </a:ext>
                <a:ext uri="{28A0092B-C50C-407E-A947-70E740481C1C}">
                  <a14:useLocalDpi xmlns:a14="http://schemas.microsoft.com/office/drawing/2010/main" val="0"/>
                </a:ext>
              </a:extLst>
            </a:blip>
            <a:srcRect l="10627" t="10899" r="8174" b="10944"/>
            <a:stretch/>
          </p:blipFill>
          <p:spPr>
            <a:xfrm rot="617784">
              <a:off x="9798084" y="2709266"/>
              <a:ext cx="1345233" cy="1294832"/>
            </a:xfrm>
            <a:prstGeom prst="rect">
              <a:avLst/>
            </a:prstGeom>
          </p:spPr>
        </p:pic>
        <p:pic>
          <p:nvPicPr>
            <p:cNvPr id="124" name="Obrázek 123">
              <a:extLst>
                <a:ext uri="{FF2B5EF4-FFF2-40B4-BE49-F238E27FC236}">
                  <a16:creationId xmlns:a16="http://schemas.microsoft.com/office/drawing/2014/main" id="{60C9C82F-F03F-4FA7-B6E8-492AD4E4CF11}"/>
                </a:ext>
              </a:extLst>
            </p:cNvPr>
            <p:cNvPicPr>
              <a:picLocks noChangeAspect="1"/>
            </p:cNvPicPr>
            <p:nvPr/>
          </p:nvPicPr>
          <p:blipFill rotWithShape="1">
            <a:blip r:embed="rId26">
              <a:extLst>
                <a:ext uri="{BEBA8EAE-BF5A-486C-A8C5-ECC9F3942E4B}">
                  <a14:imgProps xmlns:a14="http://schemas.microsoft.com/office/drawing/2010/main">
                    <a14:imgLayer r:embed="rId27">
                      <a14:imgEffect>
                        <a14:brightnessContrast bright="100000"/>
                      </a14:imgEffect>
                    </a14:imgLayer>
                  </a14:imgProps>
                </a:ext>
                <a:ext uri="{28A0092B-C50C-407E-A947-70E740481C1C}">
                  <a14:useLocalDpi xmlns:a14="http://schemas.microsoft.com/office/drawing/2010/main" val="0"/>
                </a:ext>
              </a:extLst>
            </a:blip>
            <a:srcRect l="8859" t="21110" r="10753" b="20304"/>
            <a:stretch/>
          </p:blipFill>
          <p:spPr>
            <a:xfrm rot="438418" flipH="1">
              <a:off x="11183600" y="2788608"/>
              <a:ext cx="1149033" cy="837428"/>
            </a:xfrm>
            <a:prstGeom prst="rect">
              <a:avLst/>
            </a:prstGeom>
          </p:spPr>
        </p:pic>
        <p:pic>
          <p:nvPicPr>
            <p:cNvPr id="128" name="Obrázek 127">
              <a:extLst>
                <a:ext uri="{FF2B5EF4-FFF2-40B4-BE49-F238E27FC236}">
                  <a16:creationId xmlns:a16="http://schemas.microsoft.com/office/drawing/2014/main" id="{57A05AB9-2AA1-4C80-A1BD-D19A7A509BD8}"/>
                </a:ext>
              </a:extLst>
            </p:cNvPr>
            <p:cNvPicPr>
              <a:picLocks noChangeAspect="1"/>
            </p:cNvPicPr>
            <p:nvPr/>
          </p:nvPicPr>
          <p:blipFill rotWithShape="1">
            <a:blip r:embed="rId28">
              <a:extLst>
                <a:ext uri="{BEBA8EAE-BF5A-486C-A8C5-ECC9F3942E4B}">
                  <a14:imgProps xmlns:a14="http://schemas.microsoft.com/office/drawing/2010/main">
                    <a14:imgLayer r:embed="rId29">
                      <a14:imgEffect>
                        <a14:brightnessContrast bright="100000"/>
                      </a14:imgEffect>
                    </a14:imgLayer>
                  </a14:imgProps>
                </a:ext>
                <a:ext uri="{28A0092B-C50C-407E-A947-70E740481C1C}">
                  <a14:useLocalDpi xmlns:a14="http://schemas.microsoft.com/office/drawing/2010/main" val="0"/>
                </a:ext>
              </a:extLst>
            </a:blip>
            <a:srcRect l="9839" t="14767" r="11000" b="10188"/>
            <a:stretch/>
          </p:blipFill>
          <p:spPr>
            <a:xfrm rot="20926343">
              <a:off x="8940536" y="2570636"/>
              <a:ext cx="869681" cy="824448"/>
            </a:xfrm>
            <a:prstGeom prst="rect">
              <a:avLst/>
            </a:prstGeom>
          </p:spPr>
        </p:pic>
        <p:pic>
          <p:nvPicPr>
            <p:cNvPr id="146" name="Obrázek 145">
              <a:extLst>
                <a:ext uri="{FF2B5EF4-FFF2-40B4-BE49-F238E27FC236}">
                  <a16:creationId xmlns:a16="http://schemas.microsoft.com/office/drawing/2014/main" id="{42206332-4066-42BF-8CFD-07E21C196ACA}"/>
                </a:ext>
              </a:extLst>
            </p:cNvPr>
            <p:cNvPicPr>
              <a:picLocks noChangeAspect="1"/>
            </p:cNvPicPr>
            <p:nvPr/>
          </p:nvPicPr>
          <p:blipFill rotWithShape="1">
            <a:blip r:embed="rId30">
              <a:extLst>
                <a:ext uri="{BEBA8EAE-BF5A-486C-A8C5-ECC9F3942E4B}">
                  <a14:imgProps xmlns:a14="http://schemas.microsoft.com/office/drawing/2010/main">
                    <a14:imgLayer r:embed="rId31">
                      <a14:imgEffect>
                        <a14:brightnessContrast bright="100000"/>
                      </a14:imgEffect>
                    </a14:imgLayer>
                  </a14:imgProps>
                </a:ext>
                <a:ext uri="{28A0092B-C50C-407E-A947-70E740481C1C}">
                  <a14:useLocalDpi xmlns:a14="http://schemas.microsoft.com/office/drawing/2010/main" val="0"/>
                </a:ext>
              </a:extLst>
            </a:blip>
            <a:srcRect l="10487" t="16555" r="6712" b="21281"/>
            <a:stretch/>
          </p:blipFill>
          <p:spPr>
            <a:xfrm rot="21161582">
              <a:off x="11538586" y="2099063"/>
              <a:ext cx="826333" cy="620379"/>
            </a:xfrm>
            <a:prstGeom prst="rect">
              <a:avLst/>
            </a:prstGeom>
          </p:spPr>
        </p:pic>
      </p:grpSp>
      <p:sp>
        <p:nvSpPr>
          <p:cNvPr id="3" name="TextovéPole 2">
            <a:extLst>
              <a:ext uri="{FF2B5EF4-FFF2-40B4-BE49-F238E27FC236}">
                <a16:creationId xmlns:a16="http://schemas.microsoft.com/office/drawing/2014/main" id="{5ADFACD6-7935-C71B-45E5-87666787D4BE}"/>
              </a:ext>
            </a:extLst>
          </p:cNvPr>
          <p:cNvSpPr txBox="1"/>
          <p:nvPr/>
        </p:nvSpPr>
        <p:spPr>
          <a:xfrm>
            <a:off x="1076734" y="825744"/>
            <a:ext cx="6603391" cy="784830"/>
          </a:xfrm>
          <a:prstGeom prst="rect">
            <a:avLst/>
          </a:prstGeom>
          <a:noFill/>
        </p:spPr>
        <p:txBody>
          <a:bodyPr wrap="square" lIns="91440" tIns="45720" rIns="91440" bIns="45720" rtlCol="0" anchor="t">
            <a:spAutoFit/>
          </a:bodyPr>
          <a:lstStyle/>
          <a:p>
            <a:r>
              <a:rPr lang="cs-CZ" sz="4500" b="1">
                <a:solidFill>
                  <a:srgbClr val="E22F27"/>
                </a:solidFill>
                <a:latin typeface="Tabac Sans"/>
              </a:rPr>
              <a:t>Fakta a čísla</a:t>
            </a:r>
            <a:endParaRPr lang="cs-CZ" sz="4500" b="1">
              <a:solidFill>
                <a:srgbClr val="E22F27"/>
              </a:solidFill>
              <a:latin typeface="Tabac Sans"/>
              <a:ea typeface="Tabac Sans"/>
              <a:cs typeface="Tabac Sans"/>
            </a:endParaRPr>
          </a:p>
        </p:txBody>
      </p:sp>
      <p:graphicFrame>
        <p:nvGraphicFramePr>
          <p:cNvPr id="7" name="Tabulka 6">
            <a:extLst>
              <a:ext uri="{FF2B5EF4-FFF2-40B4-BE49-F238E27FC236}">
                <a16:creationId xmlns:a16="http://schemas.microsoft.com/office/drawing/2014/main" id="{1FC09D9D-7F3D-64FA-A55F-6CD65377AB81}"/>
              </a:ext>
            </a:extLst>
          </p:cNvPr>
          <p:cNvGraphicFramePr>
            <a:graphicFrameLocks noGrp="1"/>
          </p:cNvGraphicFramePr>
          <p:nvPr>
            <p:extLst>
              <p:ext uri="{D42A27DB-BD31-4B8C-83A1-F6EECF244321}">
                <p14:modId xmlns:p14="http://schemas.microsoft.com/office/powerpoint/2010/main" val="1457679017"/>
              </p:ext>
            </p:extLst>
          </p:nvPr>
        </p:nvGraphicFramePr>
        <p:xfrm>
          <a:off x="5748313" y="2040802"/>
          <a:ext cx="1512000" cy="639840"/>
        </p:xfrm>
        <a:graphic>
          <a:graphicData uri="http://schemas.openxmlformats.org/drawingml/2006/table">
            <a:tbl>
              <a:tblPr firstRow="1" bandRow="1">
                <a:tableStyleId>{5C22544A-7EE6-4342-B048-85BDC9FD1C3A}</a:tableStyleId>
              </a:tblPr>
              <a:tblGrid>
                <a:gridCol w="1512000">
                  <a:extLst>
                    <a:ext uri="{9D8B030D-6E8A-4147-A177-3AD203B41FA5}">
                      <a16:colId xmlns:a16="http://schemas.microsoft.com/office/drawing/2014/main" val="1078969386"/>
                    </a:ext>
                  </a:extLst>
                </a:gridCol>
              </a:tblGrid>
              <a:tr h="252000">
                <a:tc>
                  <a:txBody>
                    <a:bodyPr/>
                    <a:lstStyle/>
                    <a:p>
                      <a:pPr algn="l"/>
                      <a:r>
                        <a:rPr lang="cs-CZ" sz="1200" b="0" kern="1200">
                          <a:solidFill>
                            <a:srgbClr val="436AB3"/>
                          </a:solidFill>
                          <a:latin typeface="Tabac Sans Light"/>
                          <a:ea typeface="Tabac Sans Light"/>
                          <a:cs typeface="Tabac Sans Light"/>
                        </a:rPr>
                        <a:t>HLAVNÍ MĚSTO</a:t>
                      </a:r>
                    </a:p>
                  </a:txBody>
                  <a:tcPr marL="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436AB3"/>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19886536"/>
                  </a:ext>
                </a:extLst>
              </a:tr>
              <a:tr h="216000">
                <a:tc>
                  <a:txBody>
                    <a:bodyPr/>
                    <a:lstStyle/>
                    <a:p>
                      <a:pPr algn="l"/>
                      <a:r>
                        <a:rPr lang="cs-CZ" sz="1600" b="1">
                          <a:latin typeface="Tabac Sans"/>
                          <a:ea typeface="Tabac Sans"/>
                          <a:cs typeface="Tabac Sans"/>
                        </a:rPr>
                        <a:t>Praha</a:t>
                      </a:r>
                    </a:p>
                  </a:txBody>
                  <a:tcPr marL="0" marR="72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436AB3"/>
                      </a:solidFill>
                      <a:prstDash val="sysDot"/>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36814034"/>
                  </a:ext>
                </a:extLst>
              </a:tr>
            </a:tbl>
          </a:graphicData>
        </a:graphic>
      </p:graphicFrame>
      <p:graphicFrame>
        <p:nvGraphicFramePr>
          <p:cNvPr id="9" name="Tabulka 8">
            <a:extLst>
              <a:ext uri="{FF2B5EF4-FFF2-40B4-BE49-F238E27FC236}">
                <a16:creationId xmlns:a16="http://schemas.microsoft.com/office/drawing/2014/main" id="{A7215DBD-174A-42F8-DC9C-76D4C709FA3F}"/>
              </a:ext>
            </a:extLst>
          </p:cNvPr>
          <p:cNvGraphicFramePr>
            <a:graphicFrameLocks noGrp="1"/>
          </p:cNvGraphicFramePr>
          <p:nvPr>
            <p:extLst>
              <p:ext uri="{D42A27DB-BD31-4B8C-83A1-F6EECF244321}">
                <p14:modId xmlns:p14="http://schemas.microsoft.com/office/powerpoint/2010/main" val="3942098934"/>
              </p:ext>
            </p:extLst>
          </p:nvPr>
        </p:nvGraphicFramePr>
        <p:xfrm>
          <a:off x="3976702" y="3010607"/>
          <a:ext cx="1440000" cy="639840"/>
        </p:xfrm>
        <a:graphic>
          <a:graphicData uri="http://schemas.openxmlformats.org/drawingml/2006/table">
            <a:tbl>
              <a:tblPr firstRow="1" bandRow="1">
                <a:tableStyleId>{5C22544A-7EE6-4342-B048-85BDC9FD1C3A}</a:tableStyleId>
              </a:tblPr>
              <a:tblGrid>
                <a:gridCol w="1440000">
                  <a:extLst>
                    <a:ext uri="{9D8B030D-6E8A-4147-A177-3AD203B41FA5}">
                      <a16:colId xmlns:a16="http://schemas.microsoft.com/office/drawing/2014/main" val="1078969386"/>
                    </a:ext>
                  </a:extLst>
                </a:gridCol>
              </a:tblGrid>
              <a:tr h="252000">
                <a:tc>
                  <a:txBody>
                    <a:bodyPr/>
                    <a:lstStyle/>
                    <a:p>
                      <a:pPr algn="l"/>
                      <a:r>
                        <a:rPr lang="cs-CZ" sz="1200" b="0">
                          <a:solidFill>
                            <a:srgbClr val="436AB3"/>
                          </a:solidFill>
                          <a:latin typeface="Tabac Sans Light"/>
                          <a:ea typeface="Tabac Sans Light"/>
                          <a:cs typeface="Tabac Sans Light"/>
                        </a:rPr>
                        <a:t>POPULACE</a:t>
                      </a:r>
                    </a:p>
                  </a:txBody>
                  <a:tcPr marL="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436AB3"/>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19886536"/>
                  </a:ext>
                </a:extLst>
              </a:tr>
              <a:tr h="216000">
                <a:tc>
                  <a:txBody>
                    <a:bodyPr/>
                    <a:lstStyle/>
                    <a:p>
                      <a:pPr algn="l"/>
                      <a:r>
                        <a:rPr lang="cs-CZ" sz="1600" b="1">
                          <a:latin typeface="Tabac Sans"/>
                          <a:ea typeface="Tabac Sans"/>
                          <a:cs typeface="Tabac Sans"/>
                        </a:rPr>
                        <a:t>10,6 milionů</a:t>
                      </a:r>
                    </a:p>
                  </a:txBody>
                  <a:tcPr marL="0" marR="72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436AB3"/>
                      </a:solidFill>
                      <a:prstDash val="sysDot"/>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36814034"/>
                  </a:ext>
                </a:extLst>
              </a:tr>
            </a:tbl>
          </a:graphicData>
        </a:graphic>
      </p:graphicFrame>
      <p:graphicFrame>
        <p:nvGraphicFramePr>
          <p:cNvPr id="16" name="Tabulka 15">
            <a:extLst>
              <a:ext uri="{FF2B5EF4-FFF2-40B4-BE49-F238E27FC236}">
                <a16:creationId xmlns:a16="http://schemas.microsoft.com/office/drawing/2014/main" id="{0633F179-9EB3-7396-40EF-A3575B3DC6C0}"/>
              </a:ext>
            </a:extLst>
          </p:cNvPr>
          <p:cNvGraphicFramePr>
            <a:graphicFrameLocks noGrp="1"/>
          </p:cNvGraphicFramePr>
          <p:nvPr>
            <p:extLst>
              <p:ext uri="{D42A27DB-BD31-4B8C-83A1-F6EECF244321}">
                <p14:modId xmlns:p14="http://schemas.microsoft.com/office/powerpoint/2010/main" val="929387360"/>
              </p:ext>
            </p:extLst>
          </p:nvPr>
        </p:nvGraphicFramePr>
        <p:xfrm>
          <a:off x="1158356" y="2040802"/>
          <a:ext cx="2525104" cy="639840"/>
        </p:xfrm>
        <a:graphic>
          <a:graphicData uri="http://schemas.openxmlformats.org/drawingml/2006/table">
            <a:tbl>
              <a:tblPr firstRow="1" bandRow="1">
                <a:tableStyleId>{5C22544A-7EE6-4342-B048-85BDC9FD1C3A}</a:tableStyleId>
              </a:tblPr>
              <a:tblGrid>
                <a:gridCol w="2525104">
                  <a:extLst>
                    <a:ext uri="{9D8B030D-6E8A-4147-A177-3AD203B41FA5}">
                      <a16:colId xmlns:a16="http://schemas.microsoft.com/office/drawing/2014/main" val="1078969386"/>
                    </a:ext>
                  </a:extLst>
                </a:gridCol>
              </a:tblGrid>
              <a:tr h="252000">
                <a:tc>
                  <a:txBody>
                    <a:bodyPr/>
                    <a:lstStyle/>
                    <a:p>
                      <a:pPr algn="l"/>
                      <a:r>
                        <a:rPr lang="cs-CZ" sz="1200" b="0">
                          <a:solidFill>
                            <a:srgbClr val="436AB3"/>
                          </a:solidFill>
                          <a:latin typeface="Tabac Sans Light"/>
                          <a:ea typeface="Tabac Sans Light"/>
                          <a:cs typeface="Tabac Sans Light"/>
                        </a:rPr>
                        <a:t>MĚNA</a:t>
                      </a:r>
                    </a:p>
                  </a:txBody>
                  <a:tcPr marL="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436AB3"/>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19886536"/>
                  </a:ext>
                </a:extLst>
              </a:tr>
              <a:tr h="216000">
                <a:tc>
                  <a:txBody>
                    <a:bodyPr/>
                    <a:lstStyle/>
                    <a:p>
                      <a:pPr algn="l"/>
                      <a:r>
                        <a:rPr lang="cs-CZ" sz="1600" b="1">
                          <a:latin typeface="Tabac Sans"/>
                          <a:ea typeface="Tabac Sans"/>
                          <a:cs typeface="Tabac Sans"/>
                        </a:rPr>
                        <a:t>Česká koruna/CZK </a:t>
                      </a:r>
                    </a:p>
                  </a:txBody>
                  <a:tcPr marL="0" marR="72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436AB3"/>
                      </a:solidFill>
                      <a:prstDash val="sysDot"/>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36814034"/>
                  </a:ext>
                </a:extLst>
              </a:tr>
            </a:tbl>
          </a:graphicData>
        </a:graphic>
      </p:graphicFrame>
      <p:graphicFrame>
        <p:nvGraphicFramePr>
          <p:cNvPr id="17" name="Tabulka 16">
            <a:extLst>
              <a:ext uri="{FF2B5EF4-FFF2-40B4-BE49-F238E27FC236}">
                <a16:creationId xmlns:a16="http://schemas.microsoft.com/office/drawing/2014/main" id="{0DBD4074-3F64-E0CA-EC65-B39932FC32D7}"/>
              </a:ext>
            </a:extLst>
          </p:cNvPr>
          <p:cNvGraphicFramePr>
            <a:graphicFrameLocks noGrp="1"/>
          </p:cNvGraphicFramePr>
          <p:nvPr>
            <p:extLst>
              <p:ext uri="{D42A27DB-BD31-4B8C-83A1-F6EECF244321}">
                <p14:modId xmlns:p14="http://schemas.microsoft.com/office/powerpoint/2010/main" val="3725552855"/>
              </p:ext>
            </p:extLst>
          </p:nvPr>
        </p:nvGraphicFramePr>
        <p:xfrm>
          <a:off x="5766346" y="3004494"/>
          <a:ext cx="1512000" cy="639840"/>
        </p:xfrm>
        <a:graphic>
          <a:graphicData uri="http://schemas.openxmlformats.org/drawingml/2006/table">
            <a:tbl>
              <a:tblPr firstRow="1" bandRow="1">
                <a:tableStyleId>{5C22544A-7EE6-4342-B048-85BDC9FD1C3A}</a:tableStyleId>
              </a:tblPr>
              <a:tblGrid>
                <a:gridCol w="1512000">
                  <a:extLst>
                    <a:ext uri="{9D8B030D-6E8A-4147-A177-3AD203B41FA5}">
                      <a16:colId xmlns:a16="http://schemas.microsoft.com/office/drawing/2014/main" val="1078969386"/>
                    </a:ext>
                  </a:extLst>
                </a:gridCol>
              </a:tblGrid>
              <a:tr h="252000">
                <a:tc>
                  <a:txBody>
                    <a:bodyPr/>
                    <a:lstStyle/>
                    <a:p>
                      <a:pPr algn="l"/>
                      <a:r>
                        <a:rPr lang="cs-CZ" sz="1200" b="0">
                          <a:solidFill>
                            <a:srgbClr val="436AB3"/>
                          </a:solidFill>
                          <a:latin typeface="Tabac Sans Light"/>
                          <a:ea typeface="Tabac Sans Light"/>
                          <a:cs typeface="Tabac Sans Light"/>
                        </a:rPr>
                        <a:t>ČLENSKÝ STÁT EU</a:t>
                      </a:r>
                    </a:p>
                  </a:txBody>
                  <a:tcPr marL="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436AB3"/>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19886536"/>
                  </a:ext>
                </a:extLst>
              </a:tr>
              <a:tr h="216000">
                <a:tc>
                  <a:txBody>
                    <a:bodyPr/>
                    <a:lstStyle/>
                    <a:p>
                      <a:pPr algn="l"/>
                      <a:r>
                        <a:rPr lang="cs-CZ" sz="1600" b="1">
                          <a:latin typeface="Tabac Sans"/>
                          <a:ea typeface="Tabac Sans"/>
                          <a:cs typeface="Tabac Sans"/>
                        </a:rPr>
                        <a:t>Od roku 2004</a:t>
                      </a:r>
                    </a:p>
                  </a:txBody>
                  <a:tcPr marL="0" marR="72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436AB3"/>
                      </a:solidFill>
                      <a:prstDash val="sysDot"/>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36814034"/>
                  </a:ext>
                </a:extLst>
              </a:tr>
            </a:tbl>
          </a:graphicData>
        </a:graphic>
      </p:graphicFrame>
      <p:graphicFrame>
        <p:nvGraphicFramePr>
          <p:cNvPr id="22" name="Tabulka 21">
            <a:extLst>
              <a:ext uri="{FF2B5EF4-FFF2-40B4-BE49-F238E27FC236}">
                <a16:creationId xmlns:a16="http://schemas.microsoft.com/office/drawing/2014/main" id="{9AE886EA-E11B-E792-3080-B4D3176736C0}"/>
              </a:ext>
            </a:extLst>
          </p:cNvPr>
          <p:cNvGraphicFramePr>
            <a:graphicFrameLocks noGrp="1"/>
          </p:cNvGraphicFramePr>
          <p:nvPr>
            <p:extLst>
              <p:ext uri="{D42A27DB-BD31-4B8C-83A1-F6EECF244321}">
                <p14:modId xmlns:p14="http://schemas.microsoft.com/office/powerpoint/2010/main" val="847404604"/>
              </p:ext>
            </p:extLst>
          </p:nvPr>
        </p:nvGraphicFramePr>
        <p:xfrm>
          <a:off x="1171724" y="3017766"/>
          <a:ext cx="2645814" cy="639840"/>
        </p:xfrm>
        <a:graphic>
          <a:graphicData uri="http://schemas.openxmlformats.org/drawingml/2006/table">
            <a:tbl>
              <a:tblPr firstRow="1" bandRow="1">
                <a:tableStyleId>{5C22544A-7EE6-4342-B048-85BDC9FD1C3A}</a:tableStyleId>
              </a:tblPr>
              <a:tblGrid>
                <a:gridCol w="2645814">
                  <a:extLst>
                    <a:ext uri="{9D8B030D-6E8A-4147-A177-3AD203B41FA5}">
                      <a16:colId xmlns:a16="http://schemas.microsoft.com/office/drawing/2014/main" val="1078969386"/>
                    </a:ext>
                  </a:extLst>
                </a:gridCol>
              </a:tblGrid>
              <a:tr h="252000">
                <a:tc>
                  <a:txBody>
                    <a:bodyPr/>
                    <a:lstStyle/>
                    <a:p>
                      <a:pPr algn="l"/>
                      <a:r>
                        <a:rPr lang="cs-CZ" sz="1200" b="0">
                          <a:solidFill>
                            <a:srgbClr val="436AB3"/>
                          </a:solidFill>
                          <a:latin typeface="Tabac Sans Light"/>
                          <a:ea typeface="Tabac Sans Light"/>
                          <a:cs typeface="Tabac Sans Light"/>
                        </a:rPr>
                        <a:t>PRŮMĚRNÉ TEPLOTY</a:t>
                      </a:r>
                    </a:p>
                  </a:txBody>
                  <a:tcPr marL="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436AB3"/>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19886536"/>
                  </a:ext>
                </a:extLst>
              </a:tr>
              <a:tr h="216000">
                <a:tc>
                  <a:txBody>
                    <a:bodyPr/>
                    <a:lstStyle/>
                    <a:p>
                      <a:pPr algn="l"/>
                      <a:r>
                        <a:rPr lang="cs-CZ" sz="1600" b="1">
                          <a:latin typeface="Tabac Sans"/>
                          <a:ea typeface="Tabac Sans"/>
                          <a:cs typeface="Tabac Sans"/>
                        </a:rPr>
                        <a:t>Leden -1°C/Červenec 24°C</a:t>
                      </a:r>
                    </a:p>
                  </a:txBody>
                  <a:tcPr marL="0" marR="72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436AB3"/>
                      </a:solidFill>
                      <a:prstDash val="sysDot"/>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36814034"/>
                  </a:ext>
                </a:extLst>
              </a:tr>
            </a:tbl>
          </a:graphicData>
        </a:graphic>
      </p:graphicFrame>
      <p:pic>
        <p:nvPicPr>
          <p:cNvPr id="30" name="Obrázek 29" descr="Obsah obrázku vzor, puntíkaté, design, kruh&#10;&#10;Popis byl vytvořen automaticky">
            <a:extLst>
              <a:ext uri="{FF2B5EF4-FFF2-40B4-BE49-F238E27FC236}">
                <a16:creationId xmlns:a16="http://schemas.microsoft.com/office/drawing/2014/main" id="{94E68613-B270-9565-5944-ADE93EE5DEDE}"/>
              </a:ext>
            </a:extLst>
          </p:cNvPr>
          <p:cNvPicPr>
            <a:picLocks noChangeAspect="1"/>
          </p:cNvPicPr>
          <p:nvPr/>
        </p:nvPicPr>
        <p:blipFill>
          <a:blip r:embed="rId32">
            <a:extLst>
              <a:ext uri="{28A0092B-C50C-407E-A947-70E740481C1C}">
                <a14:useLocalDpi xmlns:a14="http://schemas.microsoft.com/office/drawing/2010/main" val="0"/>
              </a:ext>
            </a:extLst>
          </a:blip>
          <a:stretch>
            <a:fillRect/>
          </a:stretch>
        </p:blipFill>
        <p:spPr>
          <a:xfrm rot="9828093">
            <a:off x="10477760" y="4380866"/>
            <a:ext cx="2211847" cy="2092990"/>
          </a:xfrm>
          <a:prstGeom prst="rect">
            <a:avLst/>
          </a:prstGeom>
        </p:spPr>
      </p:pic>
      <p:pic>
        <p:nvPicPr>
          <p:cNvPr id="4" name="Obrázek 3">
            <a:extLst>
              <a:ext uri="{FF2B5EF4-FFF2-40B4-BE49-F238E27FC236}">
                <a16:creationId xmlns:a16="http://schemas.microsoft.com/office/drawing/2014/main" id="{4D146E15-8F4A-DC9A-120C-4342CF537CDF}"/>
              </a:ext>
            </a:extLst>
          </p:cNvPr>
          <p:cNvPicPr>
            <a:picLocks noChangeAspect="1"/>
          </p:cNvPicPr>
          <p:nvPr/>
        </p:nvPicPr>
        <p:blipFill>
          <a:blip r:embed="rId33">
            <a:alphaModFix/>
            <a:extLst>
              <a:ext uri="{28A0092B-C50C-407E-A947-70E740481C1C}">
                <a14:useLocalDpi xmlns:a14="http://schemas.microsoft.com/office/drawing/2010/main" val="0"/>
              </a:ext>
            </a:extLst>
          </a:blip>
          <a:srcRect/>
          <a:stretch/>
        </p:blipFill>
        <p:spPr>
          <a:xfrm rot="1966498">
            <a:off x="1263241" y="3786116"/>
            <a:ext cx="2143514" cy="2148011"/>
          </a:xfrm>
          <a:prstGeom prst="rect">
            <a:avLst/>
          </a:prstGeom>
          <a:ln>
            <a:noFill/>
          </a:ln>
        </p:spPr>
      </p:pic>
      <p:sp>
        <p:nvSpPr>
          <p:cNvPr id="6" name="TextovéPole 5">
            <a:extLst>
              <a:ext uri="{FF2B5EF4-FFF2-40B4-BE49-F238E27FC236}">
                <a16:creationId xmlns:a16="http://schemas.microsoft.com/office/drawing/2014/main" id="{E54FB223-93B1-C17F-4A6C-4E7997CE16BE}"/>
              </a:ext>
            </a:extLst>
          </p:cNvPr>
          <p:cNvSpPr txBox="1"/>
          <p:nvPr/>
        </p:nvSpPr>
        <p:spPr>
          <a:xfrm>
            <a:off x="1329537" y="4647423"/>
            <a:ext cx="2010921" cy="523220"/>
          </a:xfrm>
          <a:prstGeom prst="rect">
            <a:avLst/>
          </a:prstGeom>
          <a:noFill/>
        </p:spPr>
        <p:txBody>
          <a:bodyPr wrap="square">
            <a:spAutoFit/>
          </a:bodyPr>
          <a:lstStyle/>
          <a:p>
            <a:pPr algn="l"/>
            <a:r>
              <a:rPr lang="cs-CZ" sz="1400">
                <a:solidFill>
                  <a:schemeClr val="bg1"/>
                </a:solidFill>
                <a:latin typeface="Tabac Sans Light" panose="02000000000000000000" pitchFamily="2" charset="-18"/>
                <a:ea typeface="Tabac Sans Light" panose="02000000000000000000" pitchFamily="2" charset="-18"/>
                <a:cs typeface="Tabac Sans Light" panose="02000000000000000000" pitchFamily="2" charset="-18"/>
              </a:rPr>
              <a:t>INSTITUCE VYŠŠÍHO VZDĚLÁVÁNÍ</a:t>
            </a:r>
            <a:r>
              <a:rPr lang="cs-CZ" sz="1400" b="0">
                <a:solidFill>
                  <a:schemeClr val="bg1"/>
                </a:solidFill>
                <a:latin typeface="Tabac Sans Light" panose="02000000000000000000" pitchFamily="2" charset="-18"/>
                <a:ea typeface="Tabac Sans Light" panose="02000000000000000000" pitchFamily="2" charset="-18"/>
                <a:cs typeface="Tabac Sans Light" panose="02000000000000000000" pitchFamily="2" charset="-18"/>
              </a:rPr>
              <a:t> (2024)</a:t>
            </a:r>
          </a:p>
        </p:txBody>
      </p:sp>
      <p:sp>
        <p:nvSpPr>
          <p:cNvPr id="10" name="TextovéPole 9">
            <a:extLst>
              <a:ext uri="{FF2B5EF4-FFF2-40B4-BE49-F238E27FC236}">
                <a16:creationId xmlns:a16="http://schemas.microsoft.com/office/drawing/2014/main" id="{91DEC69F-0929-714B-9A87-194B664D7A57}"/>
              </a:ext>
            </a:extLst>
          </p:cNvPr>
          <p:cNvSpPr txBox="1"/>
          <p:nvPr/>
        </p:nvSpPr>
        <p:spPr>
          <a:xfrm>
            <a:off x="3588713" y="4374169"/>
            <a:ext cx="1179910" cy="1015663"/>
          </a:xfrm>
          <a:prstGeom prst="rect">
            <a:avLst/>
          </a:prstGeom>
          <a:noFill/>
        </p:spPr>
        <p:txBody>
          <a:bodyPr wrap="square" rtlCol="0">
            <a:spAutoFit/>
          </a:bodyPr>
          <a:lstStyle/>
          <a:p>
            <a:r>
              <a:rPr lang="cs-CZ" sz="6000" b="1">
                <a:latin typeface="Tabac Sans" panose="02000000000000000000" pitchFamily="2" charset="-18"/>
                <a:ea typeface="Tabac Sans" panose="02000000000000000000" pitchFamily="2" charset="-18"/>
                <a:cs typeface="Tabac Sans" panose="02000000000000000000" pitchFamily="2" charset="-18"/>
              </a:rPr>
              <a:t>26</a:t>
            </a:r>
          </a:p>
        </p:txBody>
      </p:sp>
      <p:sp>
        <p:nvSpPr>
          <p:cNvPr id="11" name="TextovéPole 10">
            <a:extLst>
              <a:ext uri="{FF2B5EF4-FFF2-40B4-BE49-F238E27FC236}">
                <a16:creationId xmlns:a16="http://schemas.microsoft.com/office/drawing/2014/main" id="{B9389B5E-E96B-008C-ACC9-0C8E3B8F9390}"/>
              </a:ext>
            </a:extLst>
          </p:cNvPr>
          <p:cNvSpPr txBox="1"/>
          <p:nvPr/>
        </p:nvSpPr>
        <p:spPr>
          <a:xfrm>
            <a:off x="5068102" y="4374169"/>
            <a:ext cx="1179910" cy="1015663"/>
          </a:xfrm>
          <a:prstGeom prst="rect">
            <a:avLst/>
          </a:prstGeom>
          <a:noFill/>
        </p:spPr>
        <p:txBody>
          <a:bodyPr wrap="square" rtlCol="0">
            <a:spAutoFit/>
          </a:bodyPr>
          <a:lstStyle/>
          <a:p>
            <a:r>
              <a:rPr lang="cs-CZ" sz="6000" b="1">
                <a:latin typeface="Tabac Sans" panose="02000000000000000000" pitchFamily="2" charset="-18"/>
                <a:ea typeface="Tabac Sans" panose="02000000000000000000" pitchFamily="2" charset="-18"/>
                <a:cs typeface="Tabac Sans" panose="02000000000000000000" pitchFamily="2" charset="-18"/>
              </a:rPr>
              <a:t>26</a:t>
            </a:r>
          </a:p>
        </p:txBody>
      </p:sp>
      <p:sp>
        <p:nvSpPr>
          <p:cNvPr id="12" name="TextovéPole 11">
            <a:extLst>
              <a:ext uri="{FF2B5EF4-FFF2-40B4-BE49-F238E27FC236}">
                <a16:creationId xmlns:a16="http://schemas.microsoft.com/office/drawing/2014/main" id="{D255D1E7-47E3-29DF-7578-3BDC74E47E71}"/>
              </a:ext>
            </a:extLst>
          </p:cNvPr>
          <p:cNvSpPr txBox="1"/>
          <p:nvPr/>
        </p:nvSpPr>
        <p:spPr>
          <a:xfrm>
            <a:off x="6558158" y="4374169"/>
            <a:ext cx="1179910" cy="1015663"/>
          </a:xfrm>
          <a:prstGeom prst="rect">
            <a:avLst/>
          </a:prstGeom>
          <a:noFill/>
        </p:spPr>
        <p:txBody>
          <a:bodyPr wrap="square" rtlCol="0">
            <a:spAutoFit/>
          </a:bodyPr>
          <a:lstStyle/>
          <a:p>
            <a:r>
              <a:rPr lang="cs-CZ" sz="6000" b="1">
                <a:latin typeface="Tabac Sans" panose="02000000000000000000" pitchFamily="2" charset="-18"/>
                <a:ea typeface="Tabac Sans" panose="02000000000000000000" pitchFamily="2" charset="-18"/>
                <a:cs typeface="Tabac Sans" panose="02000000000000000000" pitchFamily="2" charset="-18"/>
              </a:rPr>
              <a:t>2</a:t>
            </a:r>
          </a:p>
        </p:txBody>
      </p:sp>
      <p:sp>
        <p:nvSpPr>
          <p:cNvPr id="13" name="TextovéPole 12">
            <a:extLst>
              <a:ext uri="{FF2B5EF4-FFF2-40B4-BE49-F238E27FC236}">
                <a16:creationId xmlns:a16="http://schemas.microsoft.com/office/drawing/2014/main" id="{D2FBC0C0-E1A6-503B-B55A-2C9C935FE6E5}"/>
              </a:ext>
            </a:extLst>
          </p:cNvPr>
          <p:cNvSpPr txBox="1"/>
          <p:nvPr/>
        </p:nvSpPr>
        <p:spPr>
          <a:xfrm>
            <a:off x="3588713" y="5209285"/>
            <a:ext cx="1179910" cy="338554"/>
          </a:xfrm>
          <a:prstGeom prst="rect">
            <a:avLst/>
          </a:prstGeom>
          <a:noFill/>
        </p:spPr>
        <p:txBody>
          <a:bodyPr wrap="square" lIns="91440" tIns="45720" rIns="91440" bIns="45720" rtlCol="0" anchor="t">
            <a:spAutoFit/>
          </a:bodyPr>
          <a:lstStyle/>
          <a:p>
            <a:r>
              <a:rPr lang="cs-CZ" sz="1600">
                <a:solidFill>
                  <a:srgbClr val="436AB3"/>
                </a:solidFill>
                <a:latin typeface="Tabac Sans Light"/>
                <a:ea typeface="Tabac Sans Light"/>
                <a:cs typeface="Tabac Sans Light"/>
              </a:rPr>
              <a:t>VEŘEJNÉ</a:t>
            </a:r>
          </a:p>
        </p:txBody>
      </p:sp>
      <p:sp>
        <p:nvSpPr>
          <p:cNvPr id="14" name="TextovéPole 13">
            <a:extLst>
              <a:ext uri="{FF2B5EF4-FFF2-40B4-BE49-F238E27FC236}">
                <a16:creationId xmlns:a16="http://schemas.microsoft.com/office/drawing/2014/main" id="{72AA2B31-3E2E-ED55-EDC6-9E70A154DC3E}"/>
              </a:ext>
            </a:extLst>
          </p:cNvPr>
          <p:cNvSpPr txBox="1"/>
          <p:nvPr/>
        </p:nvSpPr>
        <p:spPr>
          <a:xfrm>
            <a:off x="5068102" y="5209285"/>
            <a:ext cx="1397758" cy="338554"/>
          </a:xfrm>
          <a:prstGeom prst="rect">
            <a:avLst/>
          </a:prstGeom>
          <a:noFill/>
        </p:spPr>
        <p:txBody>
          <a:bodyPr wrap="square" lIns="91440" tIns="45720" rIns="91440" bIns="45720" rtlCol="0" anchor="t">
            <a:spAutoFit/>
          </a:bodyPr>
          <a:lstStyle/>
          <a:p>
            <a:r>
              <a:rPr lang="cs-CZ" sz="1600">
                <a:solidFill>
                  <a:srgbClr val="436AB3"/>
                </a:solidFill>
                <a:latin typeface="Tabac Sans Light"/>
                <a:ea typeface="Tabac Sans Light"/>
                <a:cs typeface="Tabac Sans Light"/>
              </a:rPr>
              <a:t>SOUKROMÉ</a:t>
            </a:r>
          </a:p>
        </p:txBody>
      </p:sp>
      <p:sp>
        <p:nvSpPr>
          <p:cNvPr id="15" name="TextovéPole 14">
            <a:extLst>
              <a:ext uri="{FF2B5EF4-FFF2-40B4-BE49-F238E27FC236}">
                <a16:creationId xmlns:a16="http://schemas.microsoft.com/office/drawing/2014/main" id="{2D6B4418-7932-FB12-2BCD-932E0347748A}"/>
              </a:ext>
            </a:extLst>
          </p:cNvPr>
          <p:cNvSpPr txBox="1"/>
          <p:nvPr/>
        </p:nvSpPr>
        <p:spPr>
          <a:xfrm>
            <a:off x="6558158" y="5209285"/>
            <a:ext cx="1179910" cy="338554"/>
          </a:xfrm>
          <a:prstGeom prst="rect">
            <a:avLst/>
          </a:prstGeom>
          <a:noFill/>
        </p:spPr>
        <p:txBody>
          <a:bodyPr wrap="square" lIns="91440" tIns="45720" rIns="91440" bIns="45720" rtlCol="0" anchor="t">
            <a:spAutoFit/>
          </a:bodyPr>
          <a:lstStyle/>
          <a:p>
            <a:r>
              <a:rPr lang="cs-CZ" sz="1600">
                <a:solidFill>
                  <a:srgbClr val="436AB3"/>
                </a:solidFill>
                <a:latin typeface="Tabac Sans Light"/>
                <a:ea typeface="Tabac Sans Light"/>
                <a:cs typeface="Tabac Sans Light"/>
              </a:rPr>
              <a:t>STÁTNÍ</a:t>
            </a:r>
          </a:p>
        </p:txBody>
      </p:sp>
      <p:cxnSp>
        <p:nvCxnSpPr>
          <p:cNvPr id="19" name="Přímá spojnice 18">
            <a:extLst>
              <a:ext uri="{FF2B5EF4-FFF2-40B4-BE49-F238E27FC236}">
                <a16:creationId xmlns:a16="http://schemas.microsoft.com/office/drawing/2014/main" id="{80E16B6D-3963-C811-11F1-5780A65E6018}"/>
              </a:ext>
            </a:extLst>
          </p:cNvPr>
          <p:cNvCxnSpPr>
            <a:cxnSpLocks/>
          </p:cNvCxnSpPr>
          <p:nvPr/>
        </p:nvCxnSpPr>
        <p:spPr>
          <a:xfrm>
            <a:off x="4849027" y="4607091"/>
            <a:ext cx="0" cy="900000"/>
          </a:xfrm>
          <a:prstGeom prst="line">
            <a:avLst/>
          </a:prstGeom>
          <a:ln w="19050" cap="rnd">
            <a:solidFill>
              <a:srgbClr val="436AB3"/>
            </a:solidFill>
            <a:prstDash val="sysDot"/>
          </a:ln>
        </p:spPr>
        <p:style>
          <a:lnRef idx="2">
            <a:schemeClr val="accent1"/>
          </a:lnRef>
          <a:fillRef idx="0">
            <a:schemeClr val="accent1"/>
          </a:fillRef>
          <a:effectRef idx="1">
            <a:schemeClr val="accent1"/>
          </a:effectRef>
          <a:fontRef idx="minor">
            <a:schemeClr val="tx1"/>
          </a:fontRef>
        </p:style>
      </p:cxnSp>
      <p:cxnSp>
        <p:nvCxnSpPr>
          <p:cNvPr id="20" name="Přímá spojnice 19">
            <a:extLst>
              <a:ext uri="{FF2B5EF4-FFF2-40B4-BE49-F238E27FC236}">
                <a16:creationId xmlns:a16="http://schemas.microsoft.com/office/drawing/2014/main" id="{7BF78980-D7C6-8109-C5B9-FBF4A3B42B52}"/>
              </a:ext>
            </a:extLst>
          </p:cNvPr>
          <p:cNvCxnSpPr>
            <a:cxnSpLocks/>
          </p:cNvCxnSpPr>
          <p:nvPr/>
        </p:nvCxnSpPr>
        <p:spPr>
          <a:xfrm>
            <a:off x="6339689" y="4607091"/>
            <a:ext cx="0" cy="900000"/>
          </a:xfrm>
          <a:prstGeom prst="line">
            <a:avLst/>
          </a:prstGeom>
          <a:ln w="19050" cap="rnd">
            <a:solidFill>
              <a:srgbClr val="436AB3"/>
            </a:solidFill>
            <a:prstDash val="sysDot"/>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69025107"/>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theme/theme1.xml><?xml version="1.0" encoding="utf-8"?>
<a:theme xmlns:a="http://schemas.openxmlformats.org/drawingml/2006/main" name="Motiv Office">
  <a:themeElements>
    <a:clrScheme name="Vlastní 3">
      <a:dk1>
        <a:srgbClr val="000000"/>
      </a:dk1>
      <a:lt1>
        <a:srgbClr val="FFFFFF"/>
      </a:lt1>
      <a:dk2>
        <a:srgbClr val="FFC222"/>
      </a:dk2>
      <a:lt2>
        <a:srgbClr val="20C4F4"/>
      </a:lt2>
      <a:accent1>
        <a:srgbClr val="8A76B6"/>
      </a:accent1>
      <a:accent2>
        <a:srgbClr val="F47839"/>
      </a:accent2>
      <a:accent3>
        <a:srgbClr val="CF5E7D"/>
      </a:accent3>
      <a:accent4>
        <a:srgbClr val="4A93CF"/>
      </a:accent4>
      <a:accent5>
        <a:srgbClr val="AC6396"/>
      </a:accent5>
      <a:accent6>
        <a:srgbClr val="3FBFB6"/>
      </a:accent6>
      <a:hlink>
        <a:srgbClr val="00B0F0"/>
      </a:hlink>
      <a:folHlink>
        <a:srgbClr val="000000"/>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Motiv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28dda1ee-f181-4771-9553-c891a83c2e79">
      <Terms xmlns="http://schemas.microsoft.com/office/infopath/2007/PartnerControls"/>
    </lcf76f155ced4ddcb4097134ff3c332f>
    <TaxCatchAll xmlns="95c23aea-ee92-418a-a1d4-c21e99b1ef68"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kument" ma:contentTypeID="0x0101009608262DB05E5C4586B4410EF126A547" ma:contentTypeVersion="19" ma:contentTypeDescription="Vytvoří nový dokument" ma:contentTypeScope="" ma:versionID="9a43f108a3c6145a2157016489c8797f">
  <xsd:schema xmlns:xsd="http://www.w3.org/2001/XMLSchema" xmlns:xs="http://www.w3.org/2001/XMLSchema" xmlns:p="http://schemas.microsoft.com/office/2006/metadata/properties" xmlns:ns2="28dda1ee-f181-4771-9553-c891a83c2e79" xmlns:ns3="95c23aea-ee92-418a-a1d4-c21e99b1ef68" targetNamespace="http://schemas.microsoft.com/office/2006/metadata/properties" ma:root="true" ma:fieldsID="200079812e6e55f44e898cab0107f288" ns2:_="" ns3:_="">
    <xsd:import namespace="28dda1ee-f181-4771-9553-c891a83c2e79"/>
    <xsd:import namespace="95c23aea-ee92-418a-a1d4-c21e99b1ef68"/>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Location"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8dda1ee-f181-4771-9553-c891a83c2e7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Location" ma:index="12" nillable="true" ma:displayName="Location" ma:internalName="MediaServiceLocatio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OCR" ma:index="17" nillable="true" ma:displayName="Extracted Text" ma:internalName="MediaServiceOCR"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Značky obrázků" ma:readOnly="false" ma:fieldId="{5cf76f15-5ced-4ddc-b409-7134ff3c332f}" ma:taxonomyMulti="true" ma:sspId="fb64034f-9bdc-497c-9a94-a18e7a7d24a0"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95c23aea-ee92-418a-a1d4-c21e99b1ef68" elementFormDefault="qualified">
    <xsd:import namespace="http://schemas.microsoft.com/office/2006/documentManagement/types"/>
    <xsd:import namespace="http://schemas.microsoft.com/office/infopath/2007/PartnerControls"/>
    <xsd:element name="SharedWithUsers" ma:index="18" nillable="true" ma:displayName="Sdílí se s"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dílené s podrobnostmi" ma:internalName="SharedWithDetails" ma:readOnly="true">
      <xsd:simpleType>
        <xsd:restriction base="dms:Note">
          <xsd:maxLength value="255"/>
        </xsd:restriction>
      </xsd:simpleType>
    </xsd:element>
    <xsd:element name="TaxCatchAll" ma:index="23" nillable="true" ma:displayName="Taxonomy Catch All Column" ma:hidden="true" ma:list="{41aec44d-ef4a-40ac-bd77-24185e314a8b}" ma:internalName="TaxCatchAll" ma:showField="CatchAllData" ma:web="95c23aea-ee92-418a-a1d4-c21e99b1ef6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 obsahu"/>
        <xsd:element ref="dc:title" minOccurs="0" maxOccurs="1" ma:index="4" ma:displayName="Nadpis"/>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4B6869A-B862-4648-9794-3B0D01939CA2}">
  <ds:schemaRefs>
    <ds:schemaRef ds:uri="http://schemas.microsoft.com/sharepoint/v3/contenttype/forms"/>
  </ds:schemaRefs>
</ds:datastoreItem>
</file>

<file path=customXml/itemProps2.xml><?xml version="1.0" encoding="utf-8"?>
<ds:datastoreItem xmlns:ds="http://schemas.openxmlformats.org/officeDocument/2006/customXml" ds:itemID="{F709D1A1-911B-4076-B310-60C694A272E8}">
  <ds:schemaRefs>
    <ds:schemaRef ds:uri="28dda1ee-f181-4771-9553-c891a83c2e79"/>
    <ds:schemaRef ds:uri="6e6c3813-60d7-4f60-bfa2-486579007f61"/>
    <ds:schemaRef ds:uri="95c23aea-ee92-418a-a1d4-c21e99b1ef68"/>
    <ds:schemaRef ds:uri="fcaa80bf-db6d-4503-8285-9edd2ab8dc7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7EE0DA70-1FF3-4AFE-BED0-D7A6607DFF68}">
  <ds:schemaRefs>
    <ds:schemaRef ds:uri="28dda1ee-f181-4771-9553-c891a83c2e79"/>
    <ds:schemaRef ds:uri="95c23aea-ee92-418a-a1d4-c21e99b1ef6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otalTime>0</TotalTime>
  <Words>2432</Words>
  <Application>Microsoft Office PowerPoint</Application>
  <PresentationFormat>Širokoúhlá obrazovka</PresentationFormat>
  <Paragraphs>274</Paragraphs>
  <Slides>29</Slides>
  <Notes>23</Notes>
  <HiddenSlides>0</HiddenSlides>
  <MMClips>0</MMClips>
  <ScaleCrop>false</ScaleCrop>
  <HeadingPairs>
    <vt:vector size="6" baseType="variant">
      <vt:variant>
        <vt:lpstr>Použitá písma</vt:lpstr>
      </vt:variant>
      <vt:variant>
        <vt:i4>4</vt:i4>
      </vt:variant>
      <vt:variant>
        <vt:lpstr>Motiv</vt:lpstr>
      </vt:variant>
      <vt:variant>
        <vt:i4>1</vt:i4>
      </vt:variant>
      <vt:variant>
        <vt:lpstr>Nadpisy snímků</vt:lpstr>
      </vt:variant>
      <vt:variant>
        <vt:i4>29</vt:i4>
      </vt:variant>
    </vt:vector>
  </HeadingPairs>
  <TitlesOfParts>
    <vt:vector size="34" baseType="lpstr">
      <vt:lpstr>Tabac Sans</vt:lpstr>
      <vt:lpstr>Tabac Sans Light</vt:lpstr>
      <vt:lpstr>Tabac Sans Medium</vt:lpstr>
      <vt:lpstr>Tabac Sans SemiBold</vt:lpstr>
      <vt:lpstr>Motiv Office</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vector>
  </TitlesOfParts>
  <Company>DZS.cz</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Prezentace aplikace PowerPoint</dc:title>
  <dc:creator>Sargeant Aneta</dc:creator>
  <cp:lastModifiedBy>Babková Tereza</cp:lastModifiedBy>
  <cp:revision>1</cp:revision>
  <dcterms:created xsi:type="dcterms:W3CDTF">2024-06-18T09:53:12Z</dcterms:created>
  <dcterms:modified xsi:type="dcterms:W3CDTF">2025-08-26T12:52:40Z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0x0101009608262DB05E5C4586B4410EF126A547</vt:lpwstr>
  </property>
  <property fmtid="{D5CDD505-2E9C-101B-9397-08002B2CF9AE}" pid="3" name="MediaServiceImageTags">
    <vt:lpwstr/>
  </property>
  <property fmtid="{D5CDD505-2E9C-101B-9397-08002B2CF9AE}" pid="4" name="xd_ProgID">
    <vt:lpwstr/>
  </property>
  <property fmtid="{D5CDD505-2E9C-101B-9397-08002B2CF9AE}" pid="5" name="ComplianceAssetId">
    <vt:lpwstr/>
  </property>
  <property fmtid="{D5CDD505-2E9C-101B-9397-08002B2CF9AE}" pid="6" name="TemplateUrl">
    <vt:lpwstr/>
  </property>
  <property fmtid="{D5CDD505-2E9C-101B-9397-08002B2CF9AE}" pid="7" name="_ExtendedDescription">
    <vt:lpwstr/>
  </property>
  <property fmtid="{D5CDD505-2E9C-101B-9397-08002B2CF9AE}" pid="8" name="TriggerFlowInfo">
    <vt:lpwstr/>
  </property>
  <property fmtid="{D5CDD505-2E9C-101B-9397-08002B2CF9AE}" pid="9" name="xd_Signature">
    <vt:lpwstr/>
  </property>
</Properties>
</file>