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31"/>
  </p:notesMasterIdLst>
  <p:sldIdLst>
    <p:sldId id="1021" r:id="rId5"/>
    <p:sldId id="1045" r:id="rId6"/>
    <p:sldId id="1023" r:id="rId7"/>
    <p:sldId id="1046" r:id="rId8"/>
    <p:sldId id="1047" r:id="rId9"/>
    <p:sldId id="1063" r:id="rId10"/>
    <p:sldId id="1049" r:id="rId11"/>
    <p:sldId id="1057" r:id="rId12"/>
    <p:sldId id="1025" r:id="rId13"/>
    <p:sldId id="1027" r:id="rId14"/>
    <p:sldId id="1050" r:id="rId15"/>
    <p:sldId id="1052" r:id="rId16"/>
    <p:sldId id="1068" r:id="rId17"/>
    <p:sldId id="1067" r:id="rId18"/>
    <p:sldId id="1066" r:id="rId19"/>
    <p:sldId id="1031" r:id="rId20"/>
    <p:sldId id="1035" r:id="rId21"/>
    <p:sldId id="1038" r:id="rId22"/>
    <p:sldId id="1065" r:id="rId23"/>
    <p:sldId id="1053" r:id="rId24"/>
    <p:sldId id="1058" r:id="rId25"/>
    <p:sldId id="1059" r:id="rId26"/>
    <p:sldId id="1061" r:id="rId27"/>
    <p:sldId id="1037" r:id="rId28"/>
    <p:sldId id="1060" r:id="rId29"/>
    <p:sldId id="1062" r:id="rId30"/>
  </p:sldIdLst>
  <p:sldSz cx="12192000" cy="6858000"/>
  <p:notesSz cx="6858000" cy="9144000"/>
  <p:embeddedFontLst>
    <p:embeddedFont>
      <p:font typeface="Tabac Sans" panose="020B0604020202020204" charset="0"/>
      <p:regular r:id="rId32"/>
      <p:bold r:id="rId33"/>
      <p:italic r:id="rId34"/>
      <p:boldItalic r:id="rId35"/>
    </p:embeddedFont>
    <p:embeddedFont>
      <p:font typeface="Tabac Sans Light" panose="020B0604020202020204" charset="0"/>
      <p:regular r:id="rId36"/>
      <p:italic r:id="rId37"/>
    </p:embeddedFont>
    <p:embeddedFont>
      <p:font typeface="Tabac Sans Medium" panose="020B0604020202020204" charset="0"/>
      <p:regular r:id="rId38"/>
      <p:italic r:id="rId39"/>
    </p:embeddedFont>
    <p:embeddedFont>
      <p:font typeface="Tabac Sans SemiBold" panose="020B0604020202020204" charset="0"/>
      <p:bold r:id="rId40"/>
      <p:boldItalic r:id="rId41"/>
    </p:embeddedFont>
  </p:embeddedFontLst>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2C" id="{5AD4EDC7-0402-441A-952F-8D18813BD15F}">
          <p14:sldIdLst>
            <p14:sldId id="1021"/>
            <p14:sldId id="1045"/>
            <p14:sldId id="1023"/>
            <p14:sldId id="1046"/>
            <p14:sldId id="1047"/>
            <p14:sldId id="1063"/>
            <p14:sldId id="1049"/>
            <p14:sldId id="1057"/>
            <p14:sldId id="1025"/>
            <p14:sldId id="1027"/>
            <p14:sldId id="1050"/>
            <p14:sldId id="1052"/>
            <p14:sldId id="1068"/>
            <p14:sldId id="1067"/>
            <p14:sldId id="1066"/>
            <p14:sldId id="1031"/>
            <p14:sldId id="1035"/>
            <p14:sldId id="1038"/>
            <p14:sldId id="1065"/>
            <p14:sldId id="1053"/>
            <p14:sldId id="1058"/>
            <p14:sldId id="1059"/>
            <p14:sldId id="1061"/>
            <p14:sldId id="1037"/>
            <p14:sldId id="1060"/>
            <p14:sldId id="1062"/>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07BAD60-A7B0-D16F-7CA9-EBC407330744}" name="Matějková Lucie" initials="ML" userId="S::lucie.matejkova@dzs.cz::3284f76d-bbe0-4b72-976e-3f09885a8201" providerId="AD"/>
  <p188:author id="{25B17E71-B58F-D522-3FEF-946AE0A5B320}" name="Žižková Andrea" initials="ŽA" userId="S::andrea.zizkova@dzs.cz::e80714f8-bff0-4330-a0b3-13e725a868f3" providerId="AD"/>
  <p188:author id="{2F3E1173-8A1A-CAE8-4506-98289A2E18A6}" name="Slavíková Dominika" initials="DS" userId="S::dominika.slavikova@dzs.cz::10b53c3e-3f39-4670-b602-63a6a8d12475" providerId="AD"/>
  <p188:author id="{69071AAB-CD24-B263-2C91-90EF26FDF4E7}" name="Křenek Sobotková Bára" initials="KB" userId="S::bara.sobotkova@dzs.cz::8dceef4e-fd3a-4588-8900-b8e57a35def0" providerId="AD"/>
  <p188:author id="{2A3A3BCB-7E7D-39A9-18B8-96C148C7D3FA}" name="Chvála David" initials="CD" userId="S::david.chvala@dzs.cz::c27f8d16-3764-40f8-99bc-3992739cf624" providerId="AD"/>
  <p188:author id="{7BEA89CB-A29F-D698-C316-E895042DD3A2}" name="Lippmann Soňa" initials="SL" userId="S::sona.lippmann@dzs.cz::8c85f18b-3363-4105-abac-58d1e9eb3ca3" providerId="AD"/>
  <p188:author id="{A12DB0D7-9AB2-1936-5779-9832536EA745}" name="Oplíštilová Michaela" initials="OM" userId="S::michaela.oplistilova@dzs.cz::f40000fa-c4cb-430b-b057-06acc2a43cef" providerId="AD"/>
  <p188:author id="{5EE877D9-CB9B-811F-105B-429FF56CDC64}" name="Trtková Alžběta" initials="AT" userId="S::alzbeta.trtkova@dzs.cz::6ac83775-e7fe-4359-ab84-7ff0f1cb47d9" providerId="AD"/>
  <p188:author id="{920E96D9-1D67-7CFF-7B6B-05A40DC32E62}" name="Sargeant Aneta" initials="AS" userId="S::aneta.sargeant@dzs.cz::c1caa5e7-7a3a-45eb-960a-179adde0a398" providerId="AD"/>
  <p188:author id="{852EE9ED-C7D9-16D4-CE1E-91F73BAC827A}" name="Nevolná Martina" initials="MN" userId="S::martina.nevolna@dzs.cz::171d9a69-0140-4f0a-9e02-4031dea754d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2F27"/>
    <a:srgbClr val="436AB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4436F6-F42B-54F4-3836-6238B801470C}" v="19" dt="2025-08-26T07:49:50.622"/>
    <p1510:client id="{357F0933-DF77-0594-2BFA-FD5D2A048DC4}" v="52" dt="2025-08-26T07:40:53.855"/>
  </p1510:revLst>
</p1510:revInfo>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8.fntdata"/><Relationship Id="rId21" Type="http://schemas.openxmlformats.org/officeDocument/2006/relationships/slide" Target="slides/slide17.xml"/><Relationship Id="rId34" Type="http://schemas.openxmlformats.org/officeDocument/2006/relationships/font" Target="fonts/font3.fntdata"/><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5.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4.fntdata"/><Relationship Id="rId43" Type="http://schemas.openxmlformats.org/officeDocument/2006/relationships/viewProps" Target="viewProps.xml"/><Relationship Id="rId48"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2.fntdata"/><Relationship Id="rId38" Type="http://schemas.openxmlformats.org/officeDocument/2006/relationships/font" Target="fonts/font7.fntdata"/><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font" Target="fonts/font10.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eidel Pavlína" userId="S::pavlina.seidel@dzs.cz::b1741e21-0882-47ab-996b-a2be093b8654" providerId="AD" clId="Web-{134436F6-F42B-54F4-3836-6238B801470C}"/>
    <pc:docChg chg="modSld">
      <pc:chgData name="Seidel Pavlína" userId="S::pavlina.seidel@dzs.cz::b1741e21-0882-47ab-996b-a2be093b8654" providerId="AD" clId="Web-{134436F6-F42B-54F4-3836-6238B801470C}" dt="2025-08-26T07:49:50.622" v="18" actId="1076"/>
      <pc:docMkLst>
        <pc:docMk/>
      </pc:docMkLst>
      <pc:sldChg chg="addSp delSp modSp">
        <pc:chgData name="Seidel Pavlína" userId="S::pavlina.seidel@dzs.cz::b1741e21-0882-47ab-996b-a2be093b8654" providerId="AD" clId="Web-{134436F6-F42B-54F4-3836-6238B801470C}" dt="2025-08-26T07:49:50.622" v="18" actId="1076"/>
        <pc:sldMkLst>
          <pc:docMk/>
          <pc:sldMk cId="2333314587" sldId="1068"/>
        </pc:sldMkLst>
        <pc:picChg chg="add del mod modCrop">
          <ac:chgData name="Seidel Pavlína" userId="S::pavlina.seidel@dzs.cz::b1741e21-0882-47ab-996b-a2be093b8654" providerId="AD" clId="Web-{134436F6-F42B-54F4-3836-6238B801470C}" dt="2025-08-26T07:48:13.448" v="8"/>
          <ac:picMkLst>
            <pc:docMk/>
            <pc:sldMk cId="2333314587" sldId="1068"/>
            <ac:picMk id="3" creationId="{6D48143F-D521-BB8B-CEC5-FFA649694F0E}"/>
          </ac:picMkLst>
        </pc:picChg>
        <pc:picChg chg="add mod modCrop">
          <ac:chgData name="Seidel Pavlína" userId="S::pavlina.seidel@dzs.cz::b1741e21-0882-47ab-996b-a2be093b8654" providerId="AD" clId="Web-{134436F6-F42B-54F4-3836-6238B801470C}" dt="2025-08-26T07:49:50.622" v="18" actId="1076"/>
          <ac:picMkLst>
            <pc:docMk/>
            <pc:sldMk cId="2333314587" sldId="1068"/>
            <ac:picMk id="6" creationId="{CFDC3416-3B24-6E15-4327-6833E842A3AA}"/>
          </ac:picMkLst>
        </pc:picChg>
        <pc:picChg chg="mod">
          <ac:chgData name="Seidel Pavlína" userId="S::pavlina.seidel@dzs.cz::b1741e21-0882-47ab-996b-a2be093b8654" providerId="AD" clId="Web-{134436F6-F42B-54F4-3836-6238B801470C}" dt="2025-08-26T07:48:20.713" v="9" actId="1076"/>
          <ac:picMkLst>
            <pc:docMk/>
            <pc:sldMk cId="2333314587" sldId="1068"/>
            <ac:picMk id="23" creationId="{66BD90BF-1C71-553F-78C0-EFD66BE9352A}"/>
          </ac:picMkLst>
        </pc:picChg>
        <pc:picChg chg="mod">
          <ac:chgData name="Seidel Pavlína" userId="S::pavlina.seidel@dzs.cz::b1741e21-0882-47ab-996b-a2be093b8654" providerId="AD" clId="Web-{134436F6-F42B-54F4-3836-6238B801470C}" dt="2025-08-26T07:48:20.729" v="10" actId="1076"/>
          <ac:picMkLst>
            <pc:docMk/>
            <pc:sldMk cId="2333314587" sldId="1068"/>
            <ac:picMk id="25" creationId="{04C3188D-C98C-AE01-FA85-F44B28AB6CE7}"/>
          </ac:picMkLst>
        </pc:picChg>
        <pc:picChg chg="del">
          <ac:chgData name="Seidel Pavlína" userId="S::pavlina.seidel@dzs.cz::b1741e21-0882-47ab-996b-a2be093b8654" providerId="AD" clId="Web-{134436F6-F42B-54F4-3836-6238B801470C}" dt="2025-08-26T07:46:39.882" v="0"/>
          <ac:picMkLst>
            <pc:docMk/>
            <pc:sldMk cId="2333314587" sldId="1068"/>
            <ac:picMk id="27" creationId="{6549E609-73F8-C272-DBA6-721B4A3CC695}"/>
          </ac:picMkLst>
        </pc:picChg>
      </pc:sldChg>
    </pc:docChg>
  </pc:docChgLst>
  <pc:docChgLst>
    <pc:chgData name="Oplíštilová Michaela" userId="S::michaela.oplistilova@dzs.cz::f40000fa-c4cb-430b-b057-06acc2a43cef" providerId="AD" clId="Web-{357F0933-DF77-0594-2BFA-FD5D2A048DC4}"/>
    <pc:docChg chg="addSld modSld sldOrd modSection">
      <pc:chgData name="Oplíštilová Michaela" userId="S::michaela.oplistilova@dzs.cz::f40000fa-c4cb-430b-b057-06acc2a43cef" providerId="AD" clId="Web-{357F0933-DF77-0594-2BFA-FD5D2A048DC4}" dt="2025-08-26T07:40:53.855" v="33"/>
      <pc:docMkLst>
        <pc:docMk/>
      </pc:docMkLst>
      <pc:sldChg chg="modSp ord">
        <pc:chgData name="Oplíštilová Michaela" userId="S::michaela.oplistilova@dzs.cz::f40000fa-c4cb-430b-b057-06acc2a43cef" providerId="AD" clId="Web-{357F0933-DF77-0594-2BFA-FD5D2A048DC4}" dt="2025-08-26T07:40:53.855" v="33"/>
        <pc:sldMkLst>
          <pc:docMk/>
          <pc:sldMk cId="1417414096" sldId="1067"/>
        </pc:sldMkLst>
        <pc:spChg chg="mod">
          <ac:chgData name="Oplíštilová Michaela" userId="S::michaela.oplistilova@dzs.cz::f40000fa-c4cb-430b-b057-06acc2a43cef" providerId="AD" clId="Web-{357F0933-DF77-0594-2BFA-FD5D2A048DC4}" dt="2025-08-26T07:37:14.111" v="2" actId="20577"/>
          <ac:spMkLst>
            <pc:docMk/>
            <pc:sldMk cId="1417414096" sldId="1067"/>
            <ac:spMk id="8" creationId="{171EC2E9-0885-750F-AFD9-05F1B30A3E66}"/>
          </ac:spMkLst>
        </pc:spChg>
      </pc:sldChg>
      <pc:sldChg chg="modSp add replId">
        <pc:chgData name="Oplíštilová Michaela" userId="S::michaela.oplistilova@dzs.cz::f40000fa-c4cb-430b-b057-06acc2a43cef" providerId="AD" clId="Web-{357F0933-DF77-0594-2BFA-FD5D2A048DC4}" dt="2025-08-26T07:40:48.760" v="30" actId="20577"/>
        <pc:sldMkLst>
          <pc:docMk/>
          <pc:sldMk cId="2333314587" sldId="1068"/>
        </pc:sldMkLst>
        <pc:spChg chg="mod">
          <ac:chgData name="Oplíštilová Michaela" userId="S::michaela.oplistilova@dzs.cz::f40000fa-c4cb-430b-b057-06acc2a43cef" providerId="AD" clId="Web-{357F0933-DF77-0594-2BFA-FD5D2A048DC4}" dt="2025-08-26T07:37:45.269" v="16" actId="20577"/>
          <ac:spMkLst>
            <pc:docMk/>
            <pc:sldMk cId="2333314587" sldId="1068"/>
            <ac:spMk id="5" creationId="{18A6D3A4-F0CD-E076-68B8-23B11B4FA442}"/>
          </ac:spMkLst>
        </pc:spChg>
        <pc:spChg chg="mod">
          <ac:chgData name="Oplíštilová Michaela" userId="S::michaela.oplistilova@dzs.cz::f40000fa-c4cb-430b-b057-06acc2a43cef" providerId="AD" clId="Web-{357F0933-DF77-0594-2BFA-FD5D2A048DC4}" dt="2025-08-26T07:37:22.612" v="9" actId="20577"/>
          <ac:spMkLst>
            <pc:docMk/>
            <pc:sldMk cId="2333314587" sldId="1068"/>
            <ac:spMk id="8" creationId="{4D9CD3D3-E129-A771-1816-9BE77EE3BF64}"/>
          </ac:spMkLst>
        </pc:spChg>
        <pc:spChg chg="mod">
          <ac:chgData name="Oplíštilová Michaela" userId="S::michaela.oplistilova@dzs.cz::f40000fa-c4cb-430b-b057-06acc2a43cef" providerId="AD" clId="Web-{357F0933-DF77-0594-2BFA-FD5D2A048DC4}" dt="2025-08-26T07:40:48.760" v="30" actId="20577"/>
          <ac:spMkLst>
            <pc:docMk/>
            <pc:sldMk cId="2333314587" sldId="1068"/>
            <ac:spMk id="13" creationId="{468F2AB3-C4B8-D3A7-05FB-C5735B2D4785}"/>
          </ac:spMkLst>
        </pc:spChg>
        <pc:picChg chg="mod">
          <ac:chgData name="Oplíštilová Michaela" userId="S::michaela.oplistilova@dzs.cz::f40000fa-c4cb-430b-b057-06acc2a43cef" providerId="AD" clId="Web-{357F0933-DF77-0594-2BFA-FD5D2A048DC4}" dt="2025-08-26T07:39:36.367" v="26" actId="1076"/>
          <ac:picMkLst>
            <pc:docMk/>
            <pc:sldMk cId="2333314587" sldId="1068"/>
            <ac:picMk id="23" creationId="{66BD90BF-1C71-553F-78C0-EFD66BE9352A}"/>
          </ac:picMkLst>
        </pc:picChg>
        <pc:picChg chg="mod">
          <ac:chgData name="Oplíštilová Michaela" userId="S::michaela.oplistilova@dzs.cz::f40000fa-c4cb-430b-b057-06acc2a43cef" providerId="AD" clId="Web-{357F0933-DF77-0594-2BFA-FD5D2A048DC4}" dt="2025-08-26T07:39:20.960" v="24" actId="1076"/>
          <ac:picMkLst>
            <pc:docMk/>
            <pc:sldMk cId="2333314587" sldId="1068"/>
            <ac:picMk id="27" creationId="{6549E609-73F8-C272-DBA6-721B4A3CC695}"/>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_41A_CA3E0F1D.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_41A_CA3E0F1D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List1!$B$1</c:f>
              <c:strCache>
                <c:ptCount val="1"/>
                <c:pt idx="0">
                  <c:v>Prodej</c:v>
                </c:pt>
              </c:strCache>
            </c:strRef>
          </c:tx>
          <c:spPr>
            <a:ln w="57150">
              <a:solidFill>
                <a:srgbClr val="FFFFFF"/>
              </a:solidFill>
            </a:ln>
          </c:spPr>
          <c:dPt>
            <c:idx val="0"/>
            <c:bubble3D val="0"/>
            <c:spPr>
              <a:solidFill>
                <a:srgbClr val="436AB3"/>
              </a:solidFill>
              <a:ln w="57150">
                <a:solidFill>
                  <a:srgbClr val="FFFFFF"/>
                </a:solidFill>
              </a:ln>
              <a:effectLst/>
            </c:spPr>
            <c:extLst>
              <c:ext xmlns:c16="http://schemas.microsoft.com/office/drawing/2014/chart" uri="{C3380CC4-5D6E-409C-BE32-E72D297353CC}">
                <c16:uniqueId val="{00000001-B1BD-4860-93FF-0DD985F385FA}"/>
              </c:ext>
            </c:extLst>
          </c:dPt>
          <c:dPt>
            <c:idx val="1"/>
            <c:bubble3D val="0"/>
            <c:spPr>
              <a:solidFill>
                <a:srgbClr val="436AB3">
                  <a:alpha val="25000"/>
                </a:srgbClr>
              </a:solidFill>
              <a:ln w="57150">
                <a:solidFill>
                  <a:srgbClr val="FFFFFF"/>
                </a:solidFill>
              </a:ln>
              <a:effectLst/>
            </c:spPr>
            <c:extLst>
              <c:ext xmlns:c16="http://schemas.microsoft.com/office/drawing/2014/chart" uri="{C3380CC4-5D6E-409C-BE32-E72D297353CC}">
                <c16:uniqueId val="{00000003-B1BD-4860-93FF-0DD985F385FA}"/>
              </c:ext>
            </c:extLst>
          </c:dPt>
          <c:cat>
            <c:strRef>
              <c:f>List1!$A$2:$A$3</c:f>
              <c:strCache>
                <c:ptCount val="2"/>
                <c:pt idx="0">
                  <c:v>1. čtvrt.</c:v>
                </c:pt>
                <c:pt idx="1">
                  <c:v>2. čtvrt.</c:v>
                </c:pt>
              </c:strCache>
            </c:strRef>
          </c:cat>
          <c:val>
            <c:numRef>
              <c:f>List1!$B$2:$B$3</c:f>
              <c:numCache>
                <c:formatCode>General</c:formatCode>
                <c:ptCount val="2"/>
                <c:pt idx="0">
                  <c:v>18</c:v>
                </c:pt>
                <c:pt idx="1">
                  <c:v>82</c:v>
                </c:pt>
              </c:numCache>
            </c:numRef>
          </c:val>
          <c:extLst>
            <c:ext xmlns:c16="http://schemas.microsoft.com/office/drawing/2014/chart" uri="{C3380CC4-5D6E-409C-BE32-E72D297353CC}">
              <c16:uniqueId val="{00000004-B1BD-4860-93FF-0DD985F385FA}"/>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38100">
      <a:noFill/>
    </a:ln>
    <a:effectLst/>
  </c:spPr>
  <c:txPr>
    <a:bodyPr/>
    <a:lstStyle/>
    <a:p>
      <a:pPr>
        <a:defRPr/>
      </a:pPr>
      <a:endParaRPr lang="cs-CZ"/>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List1!$B$1</c:f>
              <c:strCache>
                <c:ptCount val="1"/>
                <c:pt idx="0">
                  <c:v>Prodej</c:v>
                </c:pt>
              </c:strCache>
            </c:strRef>
          </c:tx>
          <c:spPr>
            <a:ln w="57150">
              <a:solidFill>
                <a:schemeClr val="bg1"/>
              </a:solidFill>
            </a:ln>
          </c:spPr>
          <c:dPt>
            <c:idx val="0"/>
            <c:bubble3D val="0"/>
            <c:spPr>
              <a:solidFill>
                <a:srgbClr val="E22E27"/>
              </a:solidFill>
              <a:ln w="57150">
                <a:solidFill>
                  <a:schemeClr val="bg1"/>
                </a:solidFill>
              </a:ln>
              <a:effectLst/>
            </c:spPr>
            <c:extLst>
              <c:ext xmlns:c16="http://schemas.microsoft.com/office/drawing/2014/chart" uri="{C3380CC4-5D6E-409C-BE32-E72D297353CC}">
                <c16:uniqueId val="{00000001-4806-4AAC-A9ED-8759EC59610D}"/>
              </c:ext>
            </c:extLst>
          </c:dPt>
          <c:dPt>
            <c:idx val="1"/>
            <c:bubble3D val="0"/>
            <c:spPr>
              <a:solidFill>
                <a:srgbClr val="E22E27">
                  <a:alpha val="25000"/>
                </a:srgbClr>
              </a:solidFill>
              <a:ln w="57150">
                <a:solidFill>
                  <a:schemeClr val="bg1"/>
                </a:solidFill>
              </a:ln>
              <a:effectLst/>
            </c:spPr>
            <c:extLst>
              <c:ext xmlns:c16="http://schemas.microsoft.com/office/drawing/2014/chart" uri="{C3380CC4-5D6E-409C-BE32-E72D297353CC}">
                <c16:uniqueId val="{00000003-4806-4AAC-A9ED-8759EC59610D}"/>
              </c:ext>
            </c:extLst>
          </c:dPt>
          <c:cat>
            <c:strRef>
              <c:f>List1!$A$2:$A$3</c:f>
              <c:strCache>
                <c:ptCount val="2"/>
                <c:pt idx="0">
                  <c:v>1. čtvrt.</c:v>
                </c:pt>
                <c:pt idx="1">
                  <c:v>2. čtvrt.</c:v>
                </c:pt>
              </c:strCache>
            </c:strRef>
          </c:cat>
          <c:val>
            <c:numRef>
              <c:f>List1!$B$2:$B$3</c:f>
              <c:numCache>
                <c:formatCode>General</c:formatCode>
                <c:ptCount val="2"/>
                <c:pt idx="0">
                  <c:v>67</c:v>
                </c:pt>
                <c:pt idx="1">
                  <c:v>33</c:v>
                </c:pt>
              </c:numCache>
            </c:numRef>
          </c:val>
          <c:extLst>
            <c:ext xmlns:c16="http://schemas.microsoft.com/office/drawing/2014/chart" uri="{C3380CC4-5D6E-409C-BE32-E72D297353CC}">
              <c16:uniqueId val="{00000004-4806-4AAC-A9ED-8759EC59610D}"/>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38100">
      <a:noFill/>
    </a:ln>
    <a:effectLst/>
  </c:spPr>
  <c:txPr>
    <a:bodyPr/>
    <a:lstStyle/>
    <a:p>
      <a:pPr>
        <a:defRPr/>
      </a:pPr>
      <a:endParaRPr lang="cs-CZ"/>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1-10T10:42:14.002"/>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535 206,'0'1148,"-3"-1119,-1-1,-1 0,-2 0,0 0,-2-1,-2 0,-13 26,-15 47,37-95,-18 41,20-46,-1 1,1-1,0 1,-1-1,1 0,0 1,-1-1,1 1,-1-1,1 0,-1 1,1-1,0 0,-1 0,1 1,-1-1,0 0,1 0,-1 0,1 0,-1 0,1 1,-1-1,1 0,-1 0,0 0,0-1,0 0,-1 1,1-1,0 0,0 0,0-1,0 1,0 0,0 0,0 0,0-1,0 1,1-1,-1 1,1 0,-2-3,-12-42,1 1,2-2,-7-70,1 6,-62-340,-49-266,120 676,5 16,-2 0,-1 1,-1-1,-17-39,24 65,0-1,0 0,0 0,0 1,0-1,0 0,0 0,0 1,-1-1,1 0,0 0,0 0,0 1,0-1,0 0,-1 0,1 0,0 0,0 1,0-1,-1 0,1 0,0 0,0 0,-1 0,1 0,0 0,0 0,-1 0,1 0,0 0,0 0,-1 0,1 0,0 0,0 0,0 0,-1 0,1 0,0 0,0 0,-1 0,1 0,0 0,0 0,0-1,-1 1,1 0,0 0,0 0,0 0,-1-1,1 1,0 0,0 0,0-1,-4 33,4-25,-26 911,30-856,3 0,3 0,23 79,-21-93,37 127,12 53,-56-203</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1-10T10:42:14.366"/>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1 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1-10T10:42:14.675"/>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0 0,'0'0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1-10T10:42:15.689"/>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0 659,'0'726,"10"-1218,1 329,33-166,-20 216,-10 51,-2 1,3-75,-14 107</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F632EE-B2B2-4240-992E-069D21534730}" type="datetimeFigureOut">
              <a:rPr lang="cs-CZ" smtClean="0"/>
              <a:t>26.08.2025</a:t>
            </a:fld>
            <a:endParaRPr lang="cs-CZ"/>
          </a:p>
        </p:txBody>
      </p:sp>
      <p:sp>
        <p:nvSpPr>
          <p:cNvPr id="4" name="Zástupný symbol pro obrázek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B4AC75-54AE-4747-A9EE-78A268B76863}" type="slidenum">
              <a:rPr lang="cs-CZ" smtClean="0"/>
              <a:t>‹#›</a:t>
            </a:fld>
            <a:endParaRPr lang="cs-CZ"/>
          </a:p>
        </p:txBody>
      </p:sp>
    </p:spTree>
    <p:extLst>
      <p:ext uri="{BB962C8B-B14F-4D97-AF65-F5344CB8AC3E}">
        <p14:creationId xmlns:p14="http://schemas.microsoft.com/office/powerpoint/2010/main" val="30002565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linkedin.com/groups/8915150/"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mailto:info@studyin.cz"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visionofhumanity.org/maps/#/"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www.studyin.cz/live-work/work/"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studyin.cz/live-work/accommodation/" TargetMode="External"/><Relationship Id="rId2" Type="http://schemas.openxmlformats.org/officeDocument/2006/relationships/slide" Target="../slides/slide7.xml"/><Relationship Id="rId1" Type="http://schemas.openxmlformats.org/officeDocument/2006/relationships/notesMaster" Target="../notesMasters/notesMaster1.xml"/><Relationship Id="rId5" Type="http://schemas.openxmlformats.org/officeDocument/2006/relationships/hyperlink" Target="https://www.youtube.com/honestguide" TargetMode="External"/><Relationship Id="rId4" Type="http://schemas.openxmlformats.org/officeDocument/2006/relationships/hyperlink" Target="https://www.isic.cz/en/"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t>Why is Czechia the smart choice</a:t>
            </a:r>
            <a:r>
              <a:rPr lang="cs-CZ"/>
              <a:t> </a:t>
            </a:r>
            <a:r>
              <a:rPr lang="cs-CZ" err="1"/>
              <a:t>for</a:t>
            </a:r>
            <a:r>
              <a:rPr lang="cs-CZ"/>
              <a:t> </a:t>
            </a:r>
            <a:r>
              <a:rPr lang="cs-CZ" err="1"/>
              <a:t>students</a:t>
            </a:r>
            <a:r>
              <a:rPr lang="cs-CZ"/>
              <a:t>?</a:t>
            </a:r>
            <a:endParaRPr lang="en-US"/>
          </a:p>
        </p:txBody>
      </p:sp>
      <p:sp>
        <p:nvSpPr>
          <p:cNvPr id="4" name="Zástupný symbol pro číslo snímku 3"/>
          <p:cNvSpPr>
            <a:spLocks noGrp="1"/>
          </p:cNvSpPr>
          <p:nvPr>
            <p:ph type="sldNum" sz="quarter" idx="5"/>
          </p:nvPr>
        </p:nvSpPr>
        <p:spPr/>
        <p:txBody>
          <a:bodyPr/>
          <a:lstStyle/>
          <a:p>
            <a:fld id="{267854AD-7138-4316-836A-30919BDBD62F}" type="slidenum">
              <a:rPr lang="cs-CZ" smtClean="0"/>
              <a:t>1</a:t>
            </a:fld>
            <a:endParaRPr lang="cs-CZ"/>
          </a:p>
        </p:txBody>
      </p:sp>
    </p:spTree>
    <p:extLst>
      <p:ext uri="{BB962C8B-B14F-4D97-AF65-F5344CB8AC3E}">
        <p14:creationId xmlns:p14="http://schemas.microsoft.com/office/powerpoint/2010/main" val="36020589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03237127-FF2E-4CDC-903D-A0EABF8DCE59}" type="slidenum">
              <a:rPr lang="cs-CZ" smtClean="0"/>
              <a:t>11</a:t>
            </a:fld>
            <a:endParaRPr lang="cs-CZ"/>
          </a:p>
        </p:txBody>
      </p:sp>
    </p:spTree>
    <p:extLst>
      <p:ext uri="{BB962C8B-B14F-4D97-AF65-F5344CB8AC3E}">
        <p14:creationId xmlns:p14="http://schemas.microsoft.com/office/powerpoint/2010/main" val="35316901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27AD45-516F-66DE-8C7A-16915597BF65}"/>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3EED0532-E099-0539-5068-434BC39F7588}"/>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1B9DB6EE-0E17-198D-8F62-6DD1D90D9AE5}"/>
              </a:ext>
            </a:extLst>
          </p:cNvPr>
          <p:cNvSpPr>
            <a:spLocks noGrp="1"/>
          </p:cNvSpPr>
          <p:nvPr>
            <p:ph type="body" idx="1"/>
          </p:nvPr>
        </p:nvSpPr>
        <p:spPr/>
        <p:txBody>
          <a:bodyPr/>
          <a:lstStyle/>
          <a:p>
            <a:r>
              <a:rPr lang="en-US"/>
              <a:t>Student feedback highlights the advantages of studying in Czechia. 9 out of 10 students rate the public transportation as both high-quality and affordable. Similarly, 8 out of 10 students find that the clarity of information at Czech universities is exceptional. Additionally, Czechia’s academic programs are highly regarded, with 9 out of 10 students considering their study program to be of top quality.</a:t>
            </a:r>
            <a:endParaRPr lang="cs-CZ"/>
          </a:p>
        </p:txBody>
      </p:sp>
      <p:sp>
        <p:nvSpPr>
          <p:cNvPr id="4" name="Zástupný symbol pro číslo snímku 3">
            <a:extLst>
              <a:ext uri="{FF2B5EF4-FFF2-40B4-BE49-F238E27FC236}">
                <a16:creationId xmlns:a16="http://schemas.microsoft.com/office/drawing/2014/main" id="{2FF46557-F237-7417-300A-CC11B51B78E8}"/>
              </a:ext>
            </a:extLst>
          </p:cNvPr>
          <p:cNvSpPr>
            <a:spLocks noGrp="1"/>
          </p:cNvSpPr>
          <p:nvPr>
            <p:ph type="sldNum" sz="quarter" idx="5"/>
          </p:nvPr>
        </p:nvSpPr>
        <p:spPr/>
        <p:txBody>
          <a:bodyPr/>
          <a:lstStyle/>
          <a:p>
            <a:fld id="{FAB4AC75-54AE-4747-A9EE-78A268B76863}" type="slidenum">
              <a:rPr lang="cs-CZ" smtClean="0"/>
              <a:t>13</a:t>
            </a:fld>
            <a:endParaRPr lang="cs-CZ"/>
          </a:p>
        </p:txBody>
      </p:sp>
    </p:spTree>
    <p:extLst>
      <p:ext uri="{BB962C8B-B14F-4D97-AF65-F5344CB8AC3E}">
        <p14:creationId xmlns:p14="http://schemas.microsoft.com/office/powerpoint/2010/main" val="29186092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37A9B-B38C-97DF-BB41-ED90E8BC1A8C}"/>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6AEC3549-6728-AAC1-74EB-DF189F4CE527}"/>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71A3AA81-8D83-5261-C7AB-B57C916DA744}"/>
              </a:ext>
            </a:extLst>
          </p:cNvPr>
          <p:cNvSpPr>
            <a:spLocks noGrp="1"/>
          </p:cNvSpPr>
          <p:nvPr>
            <p:ph type="body" idx="1"/>
          </p:nvPr>
        </p:nvSpPr>
        <p:spPr/>
        <p:txBody>
          <a:bodyPr/>
          <a:lstStyle/>
          <a:p>
            <a:r>
              <a:rPr lang="en-US"/>
              <a:t>Student feedback highlights the advantages of studying in Czechia. 9 out of 10 students rate the public transportation as both high-quality and affordable. Similarly, 8 out of 10 students find that the clarity of information at Czech universities is exceptional. Additionally, Czechia’s academic programs are highly regarded, with 9 out of 10 students considering their study program to be of top quality.</a:t>
            </a:r>
            <a:endParaRPr lang="cs-CZ"/>
          </a:p>
        </p:txBody>
      </p:sp>
      <p:sp>
        <p:nvSpPr>
          <p:cNvPr id="4" name="Zástupný symbol pro číslo snímku 3">
            <a:extLst>
              <a:ext uri="{FF2B5EF4-FFF2-40B4-BE49-F238E27FC236}">
                <a16:creationId xmlns:a16="http://schemas.microsoft.com/office/drawing/2014/main" id="{D6755C22-6BB8-B127-2014-F1EB842093FB}"/>
              </a:ext>
            </a:extLst>
          </p:cNvPr>
          <p:cNvSpPr>
            <a:spLocks noGrp="1"/>
          </p:cNvSpPr>
          <p:nvPr>
            <p:ph type="sldNum" sz="quarter" idx="5"/>
          </p:nvPr>
        </p:nvSpPr>
        <p:spPr/>
        <p:txBody>
          <a:bodyPr/>
          <a:lstStyle/>
          <a:p>
            <a:fld id="{FAB4AC75-54AE-4747-A9EE-78A268B76863}" type="slidenum">
              <a:rPr lang="cs-CZ" smtClean="0"/>
              <a:t>14</a:t>
            </a:fld>
            <a:endParaRPr lang="cs-CZ"/>
          </a:p>
        </p:txBody>
      </p:sp>
    </p:spTree>
    <p:extLst>
      <p:ext uri="{BB962C8B-B14F-4D97-AF65-F5344CB8AC3E}">
        <p14:creationId xmlns:p14="http://schemas.microsoft.com/office/powerpoint/2010/main" val="18143642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GB"/>
              <a:t>Looking for the perfect study programme can be quite overwhelming, as each university has the list of their programmes on their own website. STUDY IN portal deals with that problem. Y</a:t>
            </a:r>
            <a:r>
              <a:rPr lang="en-US" err="1"/>
              <a:t>ou</a:t>
            </a:r>
            <a:r>
              <a:rPr lang="en-US"/>
              <a:t> can search using keywords and filter the results, for example by level of study, city, name of the institution or program and more. You can find everything at one place. </a:t>
            </a: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15</a:t>
            </a:fld>
            <a:endParaRPr lang="cs-CZ"/>
          </a:p>
        </p:txBody>
      </p:sp>
    </p:spTree>
    <p:extLst>
      <p:ext uri="{BB962C8B-B14F-4D97-AF65-F5344CB8AC3E}">
        <p14:creationId xmlns:p14="http://schemas.microsoft.com/office/powerpoint/2010/main" val="140660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All </a:t>
            </a:r>
            <a:r>
              <a:rPr lang="cs-CZ" err="1"/>
              <a:t>the</a:t>
            </a:r>
            <a:r>
              <a:rPr lang="cs-CZ"/>
              <a:t> </a:t>
            </a:r>
            <a:r>
              <a:rPr lang="cs-CZ" err="1"/>
              <a:t>important</a:t>
            </a:r>
            <a:r>
              <a:rPr lang="cs-CZ"/>
              <a:t> </a:t>
            </a:r>
            <a:r>
              <a:rPr lang="cs-CZ" err="1"/>
              <a:t>information</a:t>
            </a:r>
            <a:r>
              <a:rPr lang="cs-CZ"/>
              <a:t> </a:t>
            </a:r>
            <a:r>
              <a:rPr lang="cs-CZ" err="1"/>
              <a:t>can</a:t>
            </a:r>
            <a:r>
              <a:rPr lang="cs-CZ"/>
              <a:t> </a:t>
            </a:r>
            <a:r>
              <a:rPr lang="cs-CZ" err="1"/>
              <a:t>be</a:t>
            </a:r>
            <a:r>
              <a:rPr lang="cs-CZ"/>
              <a:t> </a:t>
            </a:r>
            <a:r>
              <a:rPr lang="cs-CZ" err="1"/>
              <a:t>found</a:t>
            </a:r>
            <a:r>
              <a:rPr lang="cs-CZ"/>
              <a:t> on </a:t>
            </a:r>
            <a:r>
              <a:rPr lang="cs-CZ" err="1"/>
              <a:t>our</a:t>
            </a:r>
            <a:r>
              <a:rPr lang="cs-CZ"/>
              <a:t> </a:t>
            </a:r>
            <a:r>
              <a:rPr lang="cs-CZ" err="1"/>
              <a:t>website</a:t>
            </a:r>
            <a:r>
              <a:rPr lang="cs-CZ"/>
              <a:t>. </a:t>
            </a: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17</a:t>
            </a:fld>
            <a:endParaRPr lang="cs-CZ"/>
          </a:p>
        </p:txBody>
      </p:sp>
    </p:spTree>
    <p:extLst>
      <p:ext uri="{BB962C8B-B14F-4D97-AF65-F5344CB8AC3E}">
        <p14:creationId xmlns:p14="http://schemas.microsoft.com/office/powerpoint/2010/main" val="42636234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t>In this publication done by Study in Czechia you may find student feedback highlighting the advantages of studying in Czechia. Some of the statistics are presented on the following slides.</a:t>
            </a:r>
            <a:endParaRPr lang="cs-CZ"/>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18</a:t>
            </a:fld>
            <a:endParaRPr lang="cs-CZ"/>
          </a:p>
        </p:txBody>
      </p:sp>
    </p:spTree>
    <p:extLst>
      <p:ext uri="{BB962C8B-B14F-4D97-AF65-F5344CB8AC3E}">
        <p14:creationId xmlns:p14="http://schemas.microsoft.com/office/powerpoint/2010/main" val="31473285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cap="all" err="1"/>
              <a:t>We</a:t>
            </a:r>
            <a:r>
              <a:rPr lang="cs-CZ" cap="all"/>
              <a:t> hope to </a:t>
            </a:r>
            <a:r>
              <a:rPr lang="cs-CZ" cap="all" err="1"/>
              <a:t>connect</a:t>
            </a:r>
            <a:r>
              <a:rPr lang="cs-CZ" cap="all"/>
              <a:t> </a:t>
            </a:r>
            <a:r>
              <a:rPr lang="cs-CZ" cap="all" err="1"/>
              <a:t>with</a:t>
            </a:r>
            <a:r>
              <a:rPr lang="cs-CZ" cap="all"/>
              <a:t> </a:t>
            </a:r>
            <a:r>
              <a:rPr lang="cs-CZ" cap="all" err="1"/>
              <a:t>all</a:t>
            </a:r>
            <a:r>
              <a:rPr lang="cs-CZ" cap="all"/>
              <a:t> </a:t>
            </a:r>
            <a:r>
              <a:rPr lang="cs-CZ" cap="all" err="1"/>
              <a:t>international</a:t>
            </a:r>
            <a:r>
              <a:rPr lang="cs-CZ" cap="all"/>
              <a:t> </a:t>
            </a:r>
            <a:r>
              <a:rPr lang="cs-CZ" cap="all" err="1"/>
              <a:t>alumni</a:t>
            </a:r>
            <a:r>
              <a:rPr lang="cs-CZ" cap="all"/>
              <a:t>, build on </a:t>
            </a:r>
            <a:r>
              <a:rPr lang="cs-CZ" cap="all" err="1"/>
              <a:t>your</a:t>
            </a:r>
            <a:r>
              <a:rPr lang="cs-CZ" cap="all"/>
              <a:t> </a:t>
            </a:r>
            <a:r>
              <a:rPr lang="cs-CZ" cap="all" err="1"/>
              <a:t>experience</a:t>
            </a:r>
            <a:r>
              <a:rPr lang="cs-CZ" cap="all"/>
              <a:t> in </a:t>
            </a:r>
            <a:r>
              <a:rPr lang="cs-CZ" cap="all" err="1"/>
              <a:t>Czechia</a:t>
            </a:r>
            <a:r>
              <a:rPr lang="cs-CZ" cap="all"/>
              <a:t>, and </a:t>
            </a:r>
            <a:r>
              <a:rPr lang="cs-CZ" cap="all" err="1"/>
              <a:t>offer</a:t>
            </a:r>
            <a:r>
              <a:rPr lang="cs-CZ" cap="all"/>
              <a:t> </a:t>
            </a:r>
            <a:r>
              <a:rPr lang="cs-CZ" cap="all" err="1"/>
              <a:t>you</a:t>
            </a:r>
            <a:r>
              <a:rPr lang="cs-CZ" cap="all"/>
              <a:t> </a:t>
            </a:r>
            <a:r>
              <a:rPr lang="cs-CZ" cap="all" err="1"/>
              <a:t>meaningful</a:t>
            </a:r>
            <a:r>
              <a:rPr lang="cs-CZ" cap="all"/>
              <a:t> </a:t>
            </a:r>
            <a:r>
              <a:rPr lang="cs-CZ" cap="all" err="1"/>
              <a:t>opportunities</a:t>
            </a:r>
            <a:r>
              <a:rPr lang="cs-CZ" cap="all"/>
              <a:t> </a:t>
            </a:r>
            <a:r>
              <a:rPr lang="cs-CZ" cap="all" err="1"/>
              <a:t>for</a:t>
            </a:r>
            <a:r>
              <a:rPr lang="cs-CZ" cap="all"/>
              <a:t> </a:t>
            </a:r>
            <a:r>
              <a:rPr lang="cs-CZ" cap="all" err="1"/>
              <a:t>professional</a:t>
            </a:r>
            <a:r>
              <a:rPr lang="cs-CZ" cap="all"/>
              <a:t> </a:t>
            </a:r>
            <a:r>
              <a:rPr lang="cs-CZ" cap="all" err="1"/>
              <a:t>growth</a:t>
            </a:r>
            <a:r>
              <a:rPr lang="cs-CZ" cap="all"/>
              <a:t> and networking </a:t>
            </a:r>
            <a:r>
              <a:rPr lang="cs-CZ" cap="all" err="1"/>
              <a:t>with</a:t>
            </a:r>
            <a:r>
              <a:rPr lang="cs-CZ" cap="all"/>
              <a:t> </a:t>
            </a:r>
            <a:r>
              <a:rPr lang="cs-CZ" cap="all" err="1"/>
              <a:t>fellow</a:t>
            </a:r>
            <a:r>
              <a:rPr lang="cs-CZ" cap="all"/>
              <a:t> </a:t>
            </a:r>
            <a:r>
              <a:rPr lang="cs-CZ" cap="all" err="1"/>
              <a:t>alumni</a:t>
            </a:r>
            <a:r>
              <a:rPr lang="cs-CZ" cap="all"/>
              <a:t> as </a:t>
            </a:r>
            <a:r>
              <a:rPr lang="cs-CZ" cap="all" err="1"/>
              <a:t>well</a:t>
            </a:r>
            <a:r>
              <a:rPr lang="cs-CZ" cap="all"/>
              <a:t> as </a:t>
            </a:r>
            <a:r>
              <a:rPr lang="cs-CZ" cap="all" err="1"/>
              <a:t>our</a:t>
            </a:r>
            <a:r>
              <a:rPr lang="cs-CZ" cap="all"/>
              <a:t> Czech </a:t>
            </a:r>
            <a:r>
              <a:rPr lang="cs-CZ" cap="all" err="1"/>
              <a:t>partners</a:t>
            </a:r>
            <a:r>
              <a:rPr lang="cs-CZ" cap="all"/>
              <a:t>. </a:t>
            </a:r>
          </a:p>
          <a:p>
            <a:endParaRPr lang="cs-CZ" cap="all"/>
          </a:p>
          <a:p>
            <a:r>
              <a:rPr lang="cs-CZ" b="1" cap="all" err="1"/>
              <a:t>Take</a:t>
            </a:r>
            <a:r>
              <a:rPr lang="cs-CZ" b="1" cap="all"/>
              <a:t> </a:t>
            </a:r>
            <a:r>
              <a:rPr lang="cs-CZ" b="1" cap="all" err="1"/>
              <a:t>the</a:t>
            </a:r>
            <a:r>
              <a:rPr lang="cs-CZ" b="1" cap="all"/>
              <a:t> </a:t>
            </a:r>
            <a:r>
              <a:rPr lang="cs-CZ" b="1" cap="all" err="1"/>
              <a:t>first</a:t>
            </a:r>
            <a:r>
              <a:rPr lang="cs-CZ" b="1" cap="all"/>
              <a:t> step, and </a:t>
            </a:r>
            <a:r>
              <a:rPr lang="cs-CZ" b="1" cap="all" err="1"/>
              <a:t>join</a:t>
            </a:r>
            <a:r>
              <a:rPr lang="cs-CZ" b="1" cap="all"/>
              <a:t> </a:t>
            </a:r>
            <a:r>
              <a:rPr lang="cs-CZ" b="1" cap="all" err="1"/>
              <a:t>the</a:t>
            </a:r>
            <a:r>
              <a:rPr lang="cs-CZ" b="1" cap="all"/>
              <a:t> </a:t>
            </a:r>
            <a:r>
              <a:rPr lang="cs-CZ" b="1" cap="all" err="1"/>
              <a:t>community</a:t>
            </a:r>
            <a:r>
              <a:rPr lang="cs-CZ" b="1" cap="all"/>
              <a:t>!</a:t>
            </a:r>
            <a:br>
              <a:rPr lang="cs-CZ" b="1" cap="all">
                <a:cs typeface="+mn-lt"/>
              </a:rPr>
            </a:br>
            <a:r>
              <a:rPr lang="cs-CZ" cap="all" err="1"/>
              <a:t>Join</a:t>
            </a:r>
            <a:r>
              <a:rPr lang="cs-CZ" cap="all"/>
              <a:t> </a:t>
            </a:r>
            <a:r>
              <a:rPr lang="cs-CZ" cap="all" err="1"/>
              <a:t>the</a:t>
            </a:r>
            <a:r>
              <a:rPr lang="cs-CZ" cap="all"/>
              <a:t> </a:t>
            </a:r>
            <a:r>
              <a:rPr lang="cs-CZ" cap="all" err="1"/>
              <a:t>Czechia</a:t>
            </a:r>
            <a:r>
              <a:rPr lang="cs-CZ" cap="all"/>
              <a:t> </a:t>
            </a:r>
            <a:r>
              <a:rPr lang="cs-CZ" cap="all" err="1"/>
              <a:t>Alumni</a:t>
            </a:r>
            <a:r>
              <a:rPr lang="cs-CZ" cap="all"/>
              <a:t> </a:t>
            </a:r>
            <a:r>
              <a:rPr lang="cs-CZ" cap="all" err="1"/>
              <a:t>programme</a:t>
            </a:r>
            <a:r>
              <a:rPr lang="cs-CZ" cap="all"/>
              <a:t> and </a:t>
            </a:r>
            <a:r>
              <a:rPr lang="cs-CZ" cap="all" err="1"/>
              <a:t>reach</a:t>
            </a:r>
            <a:r>
              <a:rPr lang="cs-CZ" cap="all"/>
              <a:t> out to </a:t>
            </a:r>
            <a:r>
              <a:rPr lang="cs-CZ" cap="all" err="1"/>
              <a:t>alumni</a:t>
            </a:r>
            <a:r>
              <a:rPr lang="cs-CZ" cap="all"/>
              <a:t> </a:t>
            </a:r>
            <a:r>
              <a:rPr lang="cs-CZ" cap="all" err="1"/>
              <a:t>all</a:t>
            </a:r>
            <a:r>
              <a:rPr lang="cs-CZ" cap="all"/>
              <a:t> </a:t>
            </a:r>
            <a:r>
              <a:rPr lang="cs-CZ" cap="all" err="1"/>
              <a:t>over</a:t>
            </a:r>
            <a:r>
              <a:rPr lang="cs-CZ" cap="all"/>
              <a:t> </a:t>
            </a:r>
            <a:r>
              <a:rPr lang="cs-CZ" cap="all" err="1"/>
              <a:t>the</a:t>
            </a:r>
            <a:r>
              <a:rPr lang="cs-CZ" cap="all"/>
              <a:t> </a:t>
            </a:r>
            <a:r>
              <a:rPr lang="cs-CZ" cap="all" err="1"/>
              <a:t>world</a:t>
            </a:r>
            <a:r>
              <a:rPr lang="cs-CZ" cap="all"/>
              <a:t> via a </a:t>
            </a:r>
            <a:r>
              <a:rPr lang="cs-CZ" cap="all" err="1"/>
              <a:t>private</a:t>
            </a:r>
            <a:r>
              <a:rPr lang="cs-CZ" cap="all"/>
              <a:t> </a:t>
            </a:r>
            <a:r>
              <a:rPr lang="cs-CZ" cap="all">
                <a:hlinkClick r:id="rId3"/>
              </a:rPr>
              <a:t>LinkedIn Group</a:t>
            </a:r>
            <a:r>
              <a:rPr lang="cs-CZ" cap="all"/>
              <a:t> </a:t>
            </a:r>
            <a:r>
              <a:rPr lang="cs-CZ" cap="all" err="1"/>
              <a:t>for</a:t>
            </a:r>
            <a:r>
              <a:rPr lang="cs-CZ" cap="all"/>
              <a:t> </a:t>
            </a:r>
            <a:r>
              <a:rPr lang="cs-CZ" cap="all" err="1"/>
              <a:t>all</a:t>
            </a:r>
            <a:r>
              <a:rPr lang="cs-CZ" cap="all"/>
              <a:t> </a:t>
            </a:r>
            <a:r>
              <a:rPr lang="cs-CZ" cap="all" err="1"/>
              <a:t>international</a:t>
            </a:r>
            <a:r>
              <a:rPr lang="cs-CZ" cap="all"/>
              <a:t> </a:t>
            </a:r>
            <a:r>
              <a:rPr lang="cs-CZ" cap="all" err="1"/>
              <a:t>alumni</a:t>
            </a:r>
            <a:r>
              <a:rPr lang="cs-CZ" cap="all"/>
              <a:t> </a:t>
            </a:r>
            <a:r>
              <a:rPr lang="cs-CZ" cap="all" err="1"/>
              <a:t>who</a:t>
            </a:r>
            <a:r>
              <a:rPr lang="cs-CZ" cap="all"/>
              <a:t> </a:t>
            </a:r>
            <a:r>
              <a:rPr lang="cs-CZ" cap="all" err="1"/>
              <a:t>have</a:t>
            </a:r>
            <a:r>
              <a:rPr lang="cs-CZ" cap="all"/>
              <a:t> </a:t>
            </a:r>
            <a:r>
              <a:rPr lang="cs-CZ" cap="all" err="1"/>
              <a:t>studied</a:t>
            </a:r>
            <a:r>
              <a:rPr lang="cs-CZ" cap="all"/>
              <a:t> in Czechia.</a:t>
            </a:r>
            <a:endParaRPr lang="cs-CZ" cap="all">
              <a:cs typeface="+mn-lt"/>
            </a:endParaRPr>
          </a:p>
        </p:txBody>
      </p:sp>
      <p:sp>
        <p:nvSpPr>
          <p:cNvPr id="4" name="Zástupný symbol pro číslo snímku 3"/>
          <p:cNvSpPr>
            <a:spLocks noGrp="1"/>
          </p:cNvSpPr>
          <p:nvPr>
            <p:ph type="sldNum" sz="quarter" idx="5"/>
          </p:nvPr>
        </p:nvSpPr>
        <p:spPr/>
        <p:txBody>
          <a:bodyPr/>
          <a:lstStyle/>
          <a:p>
            <a:fld id="{03237127-FF2E-4CDC-903D-A0EABF8DCE59}" type="slidenum">
              <a:rPr lang="cs-CZ" smtClean="0"/>
              <a:t>20</a:t>
            </a:fld>
            <a:endParaRPr lang="cs-CZ"/>
          </a:p>
        </p:txBody>
      </p:sp>
    </p:spTree>
    <p:extLst>
      <p:ext uri="{BB962C8B-B14F-4D97-AF65-F5344CB8AC3E}">
        <p14:creationId xmlns:p14="http://schemas.microsoft.com/office/powerpoint/2010/main" val="796632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latin typeface="Calibri"/>
                <a:ea typeface="Calibri"/>
                <a:cs typeface="Calibri"/>
              </a:rPr>
              <a:t>If you want to know more about the life and studying in Czechia, follow Study in Czechia on Instagram, join their Facebook group or check out student blogs written by student ambassadors. You can get a better picture of how students live through Study in Czechia´s Instagram stories – students take over and post their daily lives every week! </a:t>
            </a: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23</a:t>
            </a:fld>
            <a:endParaRPr lang="cs-CZ"/>
          </a:p>
        </p:txBody>
      </p:sp>
    </p:spTree>
    <p:extLst>
      <p:ext uri="{BB962C8B-B14F-4D97-AF65-F5344CB8AC3E}">
        <p14:creationId xmlns:p14="http://schemas.microsoft.com/office/powerpoint/2010/main" val="35233740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GB"/>
              <a:t>- You may also download our brochures and student leaflets </a:t>
            </a:r>
            <a:r>
              <a:rPr lang="cs-CZ"/>
              <a:t>to </a:t>
            </a:r>
            <a:r>
              <a:rPr lang="cs-CZ" err="1"/>
              <a:t>read</a:t>
            </a:r>
            <a:r>
              <a:rPr lang="cs-CZ"/>
              <a:t> up </a:t>
            </a:r>
            <a:r>
              <a:rPr lang="cs-CZ" err="1"/>
              <a:t>even</a:t>
            </a:r>
            <a:r>
              <a:rPr lang="cs-CZ"/>
              <a:t> more</a:t>
            </a:r>
            <a:r>
              <a:rPr lang="en-GB"/>
              <a:t> about the Czech higher education system and student life.</a:t>
            </a:r>
            <a:endParaRPr lang="en-US"/>
          </a:p>
          <a:p>
            <a:endParaRPr lang="en-US">
              <a:latin typeface="Calibri"/>
              <a:cs typeface="Calibri"/>
            </a:endParaRP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24</a:t>
            </a:fld>
            <a:endParaRPr lang="cs-CZ"/>
          </a:p>
        </p:txBody>
      </p:sp>
    </p:spTree>
    <p:extLst>
      <p:ext uri="{BB962C8B-B14F-4D97-AF65-F5344CB8AC3E}">
        <p14:creationId xmlns:p14="http://schemas.microsoft.com/office/powerpoint/2010/main" val="23906120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err="1"/>
              <a:t>If</a:t>
            </a:r>
            <a:r>
              <a:rPr lang="cs-CZ"/>
              <a:t> </a:t>
            </a:r>
            <a:r>
              <a:rPr lang="cs-CZ" err="1"/>
              <a:t>you</a:t>
            </a:r>
            <a:r>
              <a:rPr lang="cs-CZ"/>
              <a:t> </a:t>
            </a:r>
            <a:r>
              <a:rPr lang="cs-CZ" err="1"/>
              <a:t>ever</a:t>
            </a:r>
            <a:r>
              <a:rPr lang="cs-CZ"/>
              <a:t> </a:t>
            </a:r>
            <a:r>
              <a:rPr lang="cs-CZ" err="1"/>
              <a:t>need</a:t>
            </a:r>
            <a:r>
              <a:rPr lang="cs-CZ"/>
              <a:t> more </a:t>
            </a:r>
            <a:r>
              <a:rPr lang="cs-CZ" err="1"/>
              <a:t>information</a:t>
            </a:r>
            <a:r>
              <a:rPr lang="cs-CZ"/>
              <a:t>, </a:t>
            </a:r>
            <a:r>
              <a:rPr lang="cs-CZ" err="1"/>
              <a:t>dont</a:t>
            </a:r>
            <a:r>
              <a:rPr lang="cs-CZ"/>
              <a:t> </a:t>
            </a:r>
            <a:r>
              <a:rPr lang="cs-CZ" err="1"/>
              <a:t>hesitate</a:t>
            </a:r>
            <a:r>
              <a:rPr lang="cs-CZ"/>
              <a:t> and </a:t>
            </a:r>
            <a:r>
              <a:rPr lang="cs-CZ" err="1"/>
              <a:t>contact</a:t>
            </a:r>
            <a:r>
              <a:rPr lang="cs-CZ"/>
              <a:t> </a:t>
            </a:r>
            <a:r>
              <a:rPr lang="cs-CZ" err="1"/>
              <a:t>the</a:t>
            </a:r>
            <a:r>
              <a:rPr lang="cs-CZ"/>
              <a:t> team </a:t>
            </a:r>
            <a:r>
              <a:rPr lang="cs-CZ" err="1"/>
              <a:t>at</a:t>
            </a:r>
            <a:r>
              <a:rPr lang="cs-CZ"/>
              <a:t> </a:t>
            </a:r>
            <a:r>
              <a:rPr lang="cs-CZ">
                <a:hlinkClick r:id="rId3"/>
              </a:rPr>
              <a:t>info@studyin.cz</a:t>
            </a:r>
            <a:r>
              <a:rPr lang="cs-CZ"/>
              <a:t>. </a:t>
            </a:r>
            <a:r>
              <a:rPr lang="cs-CZ" err="1"/>
              <a:t>Follow</a:t>
            </a:r>
            <a:r>
              <a:rPr lang="cs-CZ"/>
              <a:t> </a:t>
            </a:r>
            <a:r>
              <a:rPr lang="cs-CZ" err="1"/>
              <a:t>them</a:t>
            </a:r>
            <a:r>
              <a:rPr lang="cs-CZ"/>
              <a:t> on </a:t>
            </a:r>
            <a:r>
              <a:rPr lang="cs-CZ" err="1"/>
              <a:t>social</a:t>
            </a:r>
            <a:r>
              <a:rPr lang="cs-CZ"/>
              <a:t> media to </a:t>
            </a:r>
            <a:r>
              <a:rPr lang="cs-CZ" err="1"/>
              <a:t>stay</a:t>
            </a:r>
            <a:r>
              <a:rPr lang="cs-CZ"/>
              <a:t> in </a:t>
            </a:r>
            <a:r>
              <a:rPr lang="cs-CZ" err="1"/>
              <a:t>touch</a:t>
            </a:r>
            <a:r>
              <a:rPr lang="cs-CZ"/>
              <a:t> and </a:t>
            </a:r>
            <a:r>
              <a:rPr lang="cs-CZ" err="1"/>
              <a:t>get</a:t>
            </a:r>
            <a:r>
              <a:rPr lang="cs-CZ"/>
              <a:t> up-to-</a:t>
            </a:r>
            <a:r>
              <a:rPr lang="cs-CZ" err="1"/>
              <a:t>date</a:t>
            </a:r>
            <a:r>
              <a:rPr lang="cs-CZ"/>
              <a:t> </a:t>
            </a:r>
            <a:r>
              <a:rPr lang="cs-CZ" err="1"/>
              <a:t>information</a:t>
            </a:r>
            <a:r>
              <a:rPr lang="cs-CZ"/>
              <a:t>.</a:t>
            </a: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25</a:t>
            </a:fld>
            <a:endParaRPr lang="cs-CZ"/>
          </a:p>
        </p:txBody>
      </p:sp>
    </p:spTree>
    <p:extLst>
      <p:ext uri="{BB962C8B-B14F-4D97-AF65-F5344CB8AC3E}">
        <p14:creationId xmlns:p14="http://schemas.microsoft.com/office/powerpoint/2010/main" val="15846288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In </a:t>
            </a:r>
            <a:r>
              <a:rPr lang="cs-CZ" err="1"/>
              <a:t>the</a:t>
            </a:r>
            <a:r>
              <a:rPr lang="cs-CZ"/>
              <a:t> </a:t>
            </a:r>
            <a:r>
              <a:rPr lang="cs-CZ" err="1"/>
              <a:t>following</a:t>
            </a:r>
            <a:r>
              <a:rPr lang="cs-CZ"/>
              <a:t> </a:t>
            </a:r>
            <a:r>
              <a:rPr lang="cs-CZ" err="1"/>
              <a:t>slides</a:t>
            </a:r>
            <a:r>
              <a:rPr lang="cs-CZ"/>
              <a:t>, I </a:t>
            </a:r>
            <a:r>
              <a:rPr lang="cs-CZ" err="1"/>
              <a:t>will</a:t>
            </a:r>
            <a:r>
              <a:rPr lang="cs-CZ"/>
              <a:t> </a:t>
            </a:r>
            <a:r>
              <a:rPr lang="cs-CZ" err="1"/>
              <a:t>introduce</a:t>
            </a:r>
            <a:r>
              <a:rPr lang="cs-CZ"/>
              <a:t> </a:t>
            </a:r>
            <a:r>
              <a:rPr lang="cs-CZ" err="1"/>
              <a:t>the</a:t>
            </a:r>
            <a:r>
              <a:rPr lang="cs-CZ"/>
              <a:t> Study in </a:t>
            </a:r>
            <a:r>
              <a:rPr lang="cs-CZ" err="1"/>
              <a:t>Czechia</a:t>
            </a:r>
            <a:r>
              <a:rPr lang="cs-CZ"/>
              <a:t> </a:t>
            </a:r>
            <a:r>
              <a:rPr lang="cs-CZ" err="1"/>
              <a:t>initiative</a:t>
            </a:r>
            <a:r>
              <a:rPr lang="cs-CZ"/>
              <a:t>. </a:t>
            </a:r>
            <a:r>
              <a:rPr lang="cs-CZ" err="1"/>
              <a:t>This</a:t>
            </a:r>
            <a:r>
              <a:rPr lang="cs-CZ"/>
              <a:t> </a:t>
            </a:r>
            <a:r>
              <a:rPr lang="cs-CZ" err="1"/>
              <a:t>initiative</a:t>
            </a:r>
            <a:r>
              <a:rPr lang="cs-CZ"/>
              <a:t>, led by </a:t>
            </a:r>
            <a:r>
              <a:rPr lang="cs-CZ" err="1"/>
              <a:t>the</a:t>
            </a:r>
            <a:r>
              <a:rPr lang="cs-CZ"/>
              <a:t> Czech </a:t>
            </a:r>
            <a:r>
              <a:rPr lang="cs-CZ" err="1"/>
              <a:t>National</a:t>
            </a:r>
            <a:r>
              <a:rPr lang="cs-CZ"/>
              <a:t> </a:t>
            </a:r>
            <a:r>
              <a:rPr lang="cs-CZ" err="1"/>
              <a:t>Agency</a:t>
            </a:r>
            <a:r>
              <a:rPr lang="cs-CZ"/>
              <a:t> </a:t>
            </a:r>
            <a:r>
              <a:rPr lang="cs-CZ" err="1"/>
              <a:t>for</a:t>
            </a:r>
            <a:r>
              <a:rPr lang="cs-CZ"/>
              <a:t> International </a:t>
            </a:r>
            <a:r>
              <a:rPr lang="cs-CZ" err="1"/>
              <a:t>Education</a:t>
            </a:r>
            <a:r>
              <a:rPr lang="cs-CZ"/>
              <a:t> and </a:t>
            </a:r>
            <a:r>
              <a:rPr lang="cs-CZ" err="1"/>
              <a:t>Research</a:t>
            </a:r>
            <a:r>
              <a:rPr lang="cs-CZ"/>
              <a:t>, </a:t>
            </a:r>
            <a:r>
              <a:rPr lang="cs-CZ" err="1"/>
              <a:t>supports</a:t>
            </a:r>
            <a:r>
              <a:rPr lang="cs-CZ"/>
              <a:t> </a:t>
            </a:r>
            <a:r>
              <a:rPr lang="cs-CZ" err="1"/>
              <a:t>the</a:t>
            </a:r>
            <a:r>
              <a:rPr lang="cs-CZ"/>
              <a:t> </a:t>
            </a:r>
            <a:r>
              <a:rPr lang="cs-CZ" err="1"/>
              <a:t>internationalization</a:t>
            </a:r>
            <a:r>
              <a:rPr lang="cs-CZ"/>
              <a:t> </a:t>
            </a:r>
            <a:r>
              <a:rPr lang="cs-CZ" err="1"/>
              <a:t>efforts</a:t>
            </a:r>
            <a:r>
              <a:rPr lang="cs-CZ"/>
              <a:t> </a:t>
            </a:r>
            <a:r>
              <a:rPr lang="cs-CZ" err="1"/>
              <a:t>of</a:t>
            </a:r>
            <a:r>
              <a:rPr lang="cs-CZ"/>
              <a:t> Czech </a:t>
            </a:r>
            <a:r>
              <a:rPr lang="cs-CZ" err="1"/>
              <a:t>universities</a:t>
            </a:r>
            <a:r>
              <a:rPr lang="cs-CZ"/>
              <a:t>. </a:t>
            </a: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2</a:t>
            </a:fld>
            <a:endParaRPr lang="cs-CZ"/>
          </a:p>
        </p:txBody>
      </p:sp>
    </p:spTree>
    <p:extLst>
      <p:ext uri="{BB962C8B-B14F-4D97-AF65-F5344CB8AC3E}">
        <p14:creationId xmlns:p14="http://schemas.microsoft.com/office/powerpoint/2010/main" val="25549428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latin typeface="Calibri"/>
                <a:ea typeface="Calibri"/>
                <a:cs typeface="Calibri"/>
              </a:rPr>
              <a:t>Your future is in your hands. </a:t>
            </a: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26</a:t>
            </a:fld>
            <a:endParaRPr lang="cs-CZ"/>
          </a:p>
        </p:txBody>
      </p:sp>
    </p:spTree>
    <p:extLst>
      <p:ext uri="{BB962C8B-B14F-4D97-AF65-F5344CB8AC3E}">
        <p14:creationId xmlns:p14="http://schemas.microsoft.com/office/powerpoint/2010/main" val="40944697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Study in </a:t>
            </a:r>
            <a:r>
              <a:rPr lang="cs-CZ" err="1"/>
              <a:t>Czechia</a:t>
            </a:r>
            <a:r>
              <a:rPr lang="cs-CZ"/>
              <a:t> </a:t>
            </a:r>
            <a:r>
              <a:rPr lang="cs-CZ" err="1"/>
              <a:t>promotes</a:t>
            </a:r>
            <a:r>
              <a:rPr lang="cs-CZ"/>
              <a:t> Czech </a:t>
            </a:r>
            <a:r>
              <a:rPr lang="cs-CZ" err="1"/>
              <a:t>universities</a:t>
            </a:r>
            <a:r>
              <a:rPr lang="cs-CZ"/>
              <a:t> to </a:t>
            </a:r>
            <a:r>
              <a:rPr lang="cs-CZ" err="1"/>
              <a:t>international</a:t>
            </a:r>
            <a:r>
              <a:rPr lang="cs-CZ"/>
              <a:t> </a:t>
            </a:r>
            <a:r>
              <a:rPr lang="cs-CZ" err="1"/>
              <a:t>students</a:t>
            </a:r>
            <a:r>
              <a:rPr lang="cs-CZ"/>
              <a:t> </a:t>
            </a:r>
            <a:r>
              <a:rPr lang="cs-CZ" err="1"/>
              <a:t>primarily</a:t>
            </a:r>
            <a:r>
              <a:rPr lang="cs-CZ"/>
              <a:t> </a:t>
            </a:r>
            <a:r>
              <a:rPr lang="cs-CZ" err="1"/>
              <a:t>through</a:t>
            </a:r>
            <a:r>
              <a:rPr lang="cs-CZ"/>
              <a:t> </a:t>
            </a:r>
            <a:r>
              <a:rPr lang="cs-CZ" err="1"/>
              <a:t>digital</a:t>
            </a:r>
            <a:r>
              <a:rPr lang="cs-CZ"/>
              <a:t> </a:t>
            </a:r>
            <a:r>
              <a:rPr lang="cs-CZ" err="1"/>
              <a:t>channels</a:t>
            </a:r>
            <a:r>
              <a:rPr lang="cs-CZ"/>
              <a:t>, </a:t>
            </a:r>
            <a:r>
              <a:rPr lang="cs-CZ" err="1"/>
              <a:t>including</a:t>
            </a:r>
            <a:r>
              <a:rPr lang="cs-CZ"/>
              <a:t> </a:t>
            </a:r>
            <a:r>
              <a:rPr lang="cs-CZ" err="1"/>
              <a:t>social</a:t>
            </a:r>
            <a:r>
              <a:rPr lang="cs-CZ"/>
              <a:t> media </a:t>
            </a:r>
            <a:r>
              <a:rPr lang="cs-CZ" err="1"/>
              <a:t>platforms</a:t>
            </a:r>
            <a:r>
              <a:rPr lang="cs-CZ"/>
              <a:t> </a:t>
            </a:r>
            <a:r>
              <a:rPr lang="cs-CZ" err="1"/>
              <a:t>like</a:t>
            </a:r>
            <a:r>
              <a:rPr lang="cs-CZ"/>
              <a:t> Facebook, Instagram, and YouTube. </a:t>
            </a:r>
            <a:r>
              <a:rPr lang="cs-CZ" err="1"/>
              <a:t>The</a:t>
            </a:r>
            <a:r>
              <a:rPr lang="cs-CZ"/>
              <a:t> </a:t>
            </a:r>
            <a:r>
              <a:rPr lang="cs-CZ" err="1"/>
              <a:t>website</a:t>
            </a:r>
            <a:r>
              <a:rPr lang="cs-CZ"/>
              <a:t> and </a:t>
            </a:r>
            <a:r>
              <a:rPr lang="cs-CZ" err="1"/>
              <a:t>interactive</a:t>
            </a:r>
            <a:r>
              <a:rPr lang="cs-CZ"/>
              <a:t> </a:t>
            </a:r>
            <a:r>
              <a:rPr lang="cs-CZ" err="1"/>
              <a:t>portal</a:t>
            </a:r>
            <a:r>
              <a:rPr lang="cs-CZ"/>
              <a:t> </a:t>
            </a:r>
            <a:r>
              <a:rPr lang="cs-CZ" err="1"/>
              <a:t>provide</a:t>
            </a:r>
            <a:r>
              <a:rPr lang="cs-CZ"/>
              <a:t> a </a:t>
            </a:r>
            <a:r>
              <a:rPr lang="cs-CZ" err="1"/>
              <a:t>wealth</a:t>
            </a:r>
            <a:r>
              <a:rPr lang="cs-CZ"/>
              <a:t> </a:t>
            </a:r>
            <a:r>
              <a:rPr lang="cs-CZ" err="1"/>
              <a:t>of</a:t>
            </a:r>
            <a:r>
              <a:rPr lang="cs-CZ"/>
              <a:t> </a:t>
            </a:r>
            <a:r>
              <a:rPr lang="cs-CZ" err="1"/>
              <a:t>information</a:t>
            </a:r>
            <a:r>
              <a:rPr lang="cs-CZ"/>
              <a:t> on study </a:t>
            </a:r>
            <a:r>
              <a:rPr lang="cs-CZ" err="1"/>
              <a:t>programs</a:t>
            </a:r>
            <a:r>
              <a:rPr lang="cs-CZ"/>
              <a:t>, visa </a:t>
            </a:r>
            <a:r>
              <a:rPr lang="cs-CZ" err="1"/>
              <a:t>procedures</a:t>
            </a:r>
            <a:r>
              <a:rPr lang="cs-CZ"/>
              <a:t>, </a:t>
            </a:r>
            <a:r>
              <a:rPr lang="cs-CZ" err="1"/>
              <a:t>accommodation</a:t>
            </a:r>
            <a:r>
              <a:rPr lang="cs-CZ"/>
              <a:t>, and student </a:t>
            </a:r>
            <a:r>
              <a:rPr lang="cs-CZ" err="1"/>
              <a:t>life</a:t>
            </a:r>
            <a:r>
              <a:rPr lang="cs-CZ"/>
              <a:t>. Study in </a:t>
            </a:r>
            <a:r>
              <a:rPr lang="cs-CZ" err="1"/>
              <a:t>Czechia</a:t>
            </a:r>
            <a:r>
              <a:rPr lang="cs-CZ"/>
              <a:t> </a:t>
            </a:r>
            <a:r>
              <a:rPr lang="cs-CZ" err="1"/>
              <a:t>also</a:t>
            </a:r>
            <a:r>
              <a:rPr lang="cs-CZ"/>
              <a:t> </a:t>
            </a:r>
            <a:r>
              <a:rPr lang="cs-CZ" err="1"/>
              <a:t>runs</a:t>
            </a:r>
            <a:r>
              <a:rPr lang="cs-CZ"/>
              <a:t> online </a:t>
            </a:r>
            <a:r>
              <a:rPr lang="cs-CZ" err="1"/>
              <a:t>campaigns</a:t>
            </a:r>
            <a:r>
              <a:rPr lang="cs-CZ"/>
              <a:t> and </a:t>
            </a:r>
            <a:r>
              <a:rPr lang="cs-CZ" err="1"/>
              <a:t>works</a:t>
            </a:r>
            <a:r>
              <a:rPr lang="cs-CZ"/>
              <a:t> </a:t>
            </a:r>
            <a:r>
              <a:rPr lang="cs-CZ" err="1"/>
              <a:t>closely</a:t>
            </a:r>
            <a:r>
              <a:rPr lang="cs-CZ"/>
              <a:t> </a:t>
            </a:r>
            <a:r>
              <a:rPr lang="cs-CZ" err="1"/>
              <a:t>with</a:t>
            </a:r>
            <a:r>
              <a:rPr lang="cs-CZ"/>
              <a:t> </a:t>
            </a:r>
            <a:r>
              <a:rPr lang="cs-CZ" err="1"/>
              <a:t>universities</a:t>
            </a:r>
            <a:r>
              <a:rPr lang="cs-CZ"/>
              <a:t> and </a:t>
            </a:r>
            <a:r>
              <a:rPr lang="cs-CZ" err="1"/>
              <a:t>embassies</a:t>
            </a:r>
            <a:r>
              <a:rPr lang="cs-CZ"/>
              <a:t> to </a:t>
            </a:r>
            <a:r>
              <a:rPr lang="cs-CZ" err="1"/>
              <a:t>help</a:t>
            </a:r>
            <a:r>
              <a:rPr lang="cs-CZ"/>
              <a:t> </a:t>
            </a:r>
            <a:r>
              <a:rPr lang="cs-CZ" err="1"/>
              <a:t>students</a:t>
            </a:r>
            <a:r>
              <a:rPr lang="cs-CZ"/>
              <a:t> make </a:t>
            </a:r>
            <a:r>
              <a:rPr lang="cs-CZ" err="1"/>
              <a:t>informed</a:t>
            </a:r>
            <a:r>
              <a:rPr lang="cs-CZ"/>
              <a:t> </a:t>
            </a:r>
            <a:r>
              <a:rPr lang="cs-CZ" err="1"/>
              <a:t>decisions</a:t>
            </a:r>
            <a:r>
              <a:rPr lang="cs-CZ"/>
              <a:t> </a:t>
            </a:r>
            <a:r>
              <a:rPr lang="cs-CZ" err="1"/>
              <a:t>about</a:t>
            </a:r>
            <a:r>
              <a:rPr lang="cs-CZ"/>
              <a:t> </a:t>
            </a:r>
            <a:r>
              <a:rPr lang="cs-CZ" err="1"/>
              <a:t>studying</a:t>
            </a:r>
            <a:r>
              <a:rPr lang="cs-CZ"/>
              <a:t> in </a:t>
            </a:r>
            <a:r>
              <a:rPr lang="cs-CZ" err="1"/>
              <a:t>Czechia</a:t>
            </a:r>
            <a:r>
              <a:rPr lang="cs-CZ"/>
              <a:t>.</a:t>
            </a:r>
          </a:p>
        </p:txBody>
      </p:sp>
      <p:sp>
        <p:nvSpPr>
          <p:cNvPr id="4" name="Zástupný symbol pro číslo snímku 3"/>
          <p:cNvSpPr>
            <a:spLocks noGrp="1"/>
          </p:cNvSpPr>
          <p:nvPr>
            <p:ph type="sldNum" sz="quarter" idx="5"/>
          </p:nvPr>
        </p:nvSpPr>
        <p:spPr/>
        <p:txBody>
          <a:bodyPr/>
          <a:lstStyle/>
          <a:p>
            <a:fld id="{03237127-FF2E-4CDC-903D-A0EABF8DCE59}" type="slidenum">
              <a:rPr lang="cs-CZ" smtClean="0"/>
              <a:t>3</a:t>
            </a:fld>
            <a:endParaRPr lang="cs-CZ"/>
          </a:p>
        </p:txBody>
      </p:sp>
    </p:spTree>
    <p:extLst>
      <p:ext uri="{BB962C8B-B14F-4D97-AF65-F5344CB8AC3E}">
        <p14:creationId xmlns:p14="http://schemas.microsoft.com/office/powerpoint/2010/main" val="24145156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t>In Czechia, you’ll find </a:t>
            </a:r>
            <a:r>
              <a:rPr lang="en-US" b="1"/>
              <a:t>everything in one place.</a:t>
            </a:r>
            <a:endParaRPr lang="cs-CZ" b="1"/>
          </a:p>
          <a:p>
            <a:r>
              <a:rPr lang="en-US"/>
              <a:t>High quality of education, an excellent choice of study opportunities (you can choose from over 1,000 degree </a:t>
            </a:r>
            <a:r>
              <a:rPr lang="en-US" err="1"/>
              <a:t>programmes</a:t>
            </a:r>
            <a:r>
              <a:rPr lang="en-US"/>
              <a:t> in English), and affordable living in a beautiful and safe country. </a:t>
            </a:r>
            <a:endParaRPr lang="cs-CZ"/>
          </a:p>
          <a:p>
            <a:r>
              <a:rPr lang="en-US"/>
              <a:t>Plus, it’s the ideal location to travel around Europe. </a:t>
            </a:r>
            <a:endParaRPr lang="cs-CZ"/>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5</a:t>
            </a:fld>
            <a:endParaRPr lang="cs-CZ"/>
          </a:p>
        </p:txBody>
      </p:sp>
    </p:spTree>
    <p:extLst>
      <p:ext uri="{BB962C8B-B14F-4D97-AF65-F5344CB8AC3E}">
        <p14:creationId xmlns:p14="http://schemas.microsoft.com/office/powerpoint/2010/main" val="25237236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latin typeface="Calibri"/>
                <a:ea typeface="Calibri"/>
                <a:cs typeface="Calibri"/>
              </a:rPr>
              <a:t>Why is Czechia the SMART choice?</a:t>
            </a:r>
          </a:p>
          <a:p>
            <a:pPr marL="171450" indent="-171450">
              <a:buFont typeface="Calibri"/>
              <a:buChar char="-"/>
            </a:pPr>
            <a:r>
              <a:rPr lang="en-US">
                <a:latin typeface="Calibri"/>
                <a:ea typeface="Calibri"/>
                <a:cs typeface="Calibri"/>
              </a:rPr>
              <a:t>More than 1000 </a:t>
            </a:r>
            <a:r>
              <a:rPr lang="en-US" err="1">
                <a:latin typeface="Calibri"/>
                <a:ea typeface="Calibri"/>
                <a:cs typeface="Calibri"/>
              </a:rPr>
              <a:t>programmes</a:t>
            </a:r>
            <a:r>
              <a:rPr lang="en-US">
                <a:latin typeface="Calibri"/>
                <a:ea typeface="Calibri"/>
                <a:cs typeface="Calibri"/>
              </a:rPr>
              <a:t> in English</a:t>
            </a:r>
          </a:p>
          <a:p>
            <a:pPr marL="171450" indent="-171450">
              <a:buFont typeface="Calibri"/>
              <a:buChar char="-"/>
            </a:pPr>
            <a:r>
              <a:rPr lang="en-US"/>
              <a:t>Stay safe when studying abroad! Czechia regularly ranks among the TOP 15 </a:t>
            </a:r>
            <a:r>
              <a:rPr lang="en-US">
                <a:hlinkClick r:id="rId3"/>
              </a:rPr>
              <a:t>most peaceful countries</a:t>
            </a:r>
            <a:r>
              <a:rPr lang="en-US"/>
              <a:t> in the world. </a:t>
            </a:r>
          </a:p>
          <a:p>
            <a:pPr marL="171450" indent="-171450">
              <a:buFont typeface="Calibri"/>
              <a:buChar char="-"/>
            </a:pPr>
            <a:r>
              <a:rPr lang="en-US"/>
              <a:t>Czechia is very affordable! And having a </a:t>
            </a:r>
            <a:r>
              <a:rPr lang="en-US">
                <a:hlinkClick r:id="rId4"/>
              </a:rPr>
              <a:t>part-time job</a:t>
            </a:r>
            <a:r>
              <a:rPr lang="en-US"/>
              <a:t> is very common. Plus, as a student, you don´t need an employment permit.</a:t>
            </a:r>
          </a:p>
          <a:p>
            <a:pPr marL="171450" indent="-171450">
              <a:buFont typeface="Calibri"/>
              <a:buChar char="-"/>
            </a:pPr>
            <a:r>
              <a:rPr lang="en-US"/>
              <a:t>Great location, gives you a chance to travel the continent</a:t>
            </a:r>
          </a:p>
          <a:p>
            <a:pPr marL="171450" indent="-171450">
              <a:buFont typeface="Calibri"/>
              <a:buChar char="-"/>
            </a:pPr>
            <a:r>
              <a:rPr lang="en-US"/>
              <a:t>97 % of international alumni would recommend studying in Czechia.</a:t>
            </a:r>
          </a:p>
          <a:p>
            <a:pPr marL="171450" indent="-171450">
              <a:buFont typeface="Calibri"/>
              <a:buChar char="-"/>
            </a:pPr>
            <a:endParaRPr lang="en-US"/>
          </a:p>
          <a:p>
            <a:endParaRPr lang="en-US"/>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6</a:t>
            </a:fld>
            <a:endParaRPr lang="cs-CZ"/>
          </a:p>
        </p:txBody>
      </p:sp>
    </p:spTree>
    <p:extLst>
      <p:ext uri="{BB962C8B-B14F-4D97-AF65-F5344CB8AC3E}">
        <p14:creationId xmlns:p14="http://schemas.microsoft.com/office/powerpoint/2010/main" val="2538813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To </a:t>
            </a:r>
            <a:r>
              <a:rPr lang="cs-CZ" err="1"/>
              <a:t>cover</a:t>
            </a:r>
            <a:r>
              <a:rPr lang="cs-CZ"/>
              <a:t> </a:t>
            </a:r>
            <a:r>
              <a:rPr lang="cs-CZ" err="1"/>
              <a:t>your</a:t>
            </a:r>
            <a:r>
              <a:rPr lang="cs-CZ"/>
              <a:t> </a:t>
            </a:r>
            <a:r>
              <a:rPr lang="cs-CZ" err="1"/>
              <a:t>living</a:t>
            </a:r>
            <a:r>
              <a:rPr lang="cs-CZ"/>
              <a:t> </a:t>
            </a:r>
            <a:r>
              <a:rPr lang="cs-CZ" err="1"/>
              <a:t>expenses</a:t>
            </a:r>
            <a:r>
              <a:rPr lang="cs-CZ"/>
              <a:t>, </a:t>
            </a:r>
            <a:r>
              <a:rPr lang="cs-CZ" err="1"/>
              <a:t>you’ll</a:t>
            </a:r>
            <a:r>
              <a:rPr lang="cs-CZ"/>
              <a:t> </a:t>
            </a:r>
            <a:r>
              <a:rPr lang="cs-CZ" err="1"/>
              <a:t>need</a:t>
            </a:r>
            <a:r>
              <a:rPr lang="cs-CZ"/>
              <a:t> </a:t>
            </a:r>
            <a:r>
              <a:rPr lang="cs-CZ" err="1"/>
              <a:t>around</a:t>
            </a:r>
            <a:r>
              <a:rPr lang="cs-CZ"/>
              <a:t> </a:t>
            </a:r>
            <a:r>
              <a:rPr lang="cs-CZ" b="1"/>
              <a:t>EUR 500-750 per </a:t>
            </a:r>
            <a:r>
              <a:rPr lang="cs-CZ" b="1" err="1"/>
              <a:t>month</a:t>
            </a:r>
            <a:r>
              <a:rPr lang="cs-CZ"/>
              <a:t>. </a:t>
            </a:r>
          </a:p>
          <a:p>
            <a:r>
              <a:rPr lang="cs-CZ" err="1"/>
              <a:t>Although</a:t>
            </a:r>
            <a:r>
              <a:rPr lang="cs-CZ"/>
              <a:t> </a:t>
            </a:r>
            <a:r>
              <a:rPr lang="cs-CZ" err="1"/>
              <a:t>your</a:t>
            </a:r>
            <a:r>
              <a:rPr lang="cs-CZ"/>
              <a:t> </a:t>
            </a:r>
            <a:r>
              <a:rPr lang="cs-CZ" err="1"/>
              <a:t>monthly</a:t>
            </a:r>
            <a:r>
              <a:rPr lang="cs-CZ"/>
              <a:t> </a:t>
            </a:r>
            <a:r>
              <a:rPr lang="cs-CZ" err="1"/>
              <a:t>costs</a:t>
            </a:r>
            <a:r>
              <a:rPr lang="cs-CZ"/>
              <a:t> </a:t>
            </a:r>
            <a:r>
              <a:rPr lang="cs-CZ" err="1"/>
              <a:t>can</a:t>
            </a:r>
            <a:r>
              <a:rPr lang="cs-CZ"/>
              <a:t> vary </a:t>
            </a:r>
            <a:r>
              <a:rPr lang="cs-CZ" err="1"/>
              <a:t>depending</a:t>
            </a:r>
            <a:r>
              <a:rPr lang="cs-CZ"/>
              <a:t> on </a:t>
            </a:r>
            <a:r>
              <a:rPr lang="cs-CZ" err="1"/>
              <a:t>your</a:t>
            </a:r>
            <a:r>
              <a:rPr lang="cs-CZ"/>
              <a:t> lifestyle, </a:t>
            </a:r>
            <a:r>
              <a:rPr lang="cs-CZ" err="1"/>
              <a:t>what</a:t>
            </a:r>
            <a:r>
              <a:rPr lang="cs-CZ"/>
              <a:t> </a:t>
            </a:r>
            <a:r>
              <a:rPr lang="cs-CZ" err="1"/>
              <a:t>matters</a:t>
            </a:r>
            <a:r>
              <a:rPr lang="cs-CZ"/>
              <a:t> most </a:t>
            </a:r>
            <a:r>
              <a:rPr lang="cs-CZ" err="1"/>
              <a:t>is</a:t>
            </a:r>
            <a:r>
              <a:rPr lang="cs-CZ"/>
              <a:t> </a:t>
            </a:r>
            <a:r>
              <a:rPr lang="cs-CZ" err="1"/>
              <a:t>where</a:t>
            </a:r>
            <a:r>
              <a:rPr lang="cs-CZ"/>
              <a:t> </a:t>
            </a:r>
            <a:r>
              <a:rPr lang="cs-CZ" err="1"/>
              <a:t>you</a:t>
            </a:r>
            <a:r>
              <a:rPr lang="cs-CZ"/>
              <a:t> study. In </a:t>
            </a:r>
            <a:r>
              <a:rPr lang="cs-CZ" err="1"/>
              <a:t>larger</a:t>
            </a:r>
            <a:r>
              <a:rPr lang="cs-CZ"/>
              <a:t> </a:t>
            </a:r>
            <a:r>
              <a:rPr lang="cs-CZ" err="1"/>
              <a:t>cities</a:t>
            </a:r>
            <a:r>
              <a:rPr lang="cs-CZ"/>
              <a:t> </a:t>
            </a:r>
            <a:r>
              <a:rPr lang="cs-CZ" err="1"/>
              <a:t>like</a:t>
            </a:r>
            <a:r>
              <a:rPr lang="cs-CZ"/>
              <a:t> Prague </a:t>
            </a:r>
            <a:r>
              <a:rPr lang="cs-CZ" err="1"/>
              <a:t>or</a:t>
            </a:r>
            <a:r>
              <a:rPr lang="cs-CZ"/>
              <a:t> Brno, </a:t>
            </a:r>
            <a:r>
              <a:rPr lang="cs-CZ" err="1"/>
              <a:t>you’ll</a:t>
            </a:r>
            <a:r>
              <a:rPr lang="cs-CZ"/>
              <a:t> </a:t>
            </a:r>
            <a:r>
              <a:rPr lang="cs-CZ" err="1"/>
              <a:t>pay</a:t>
            </a:r>
            <a:r>
              <a:rPr lang="cs-CZ"/>
              <a:t> more </a:t>
            </a:r>
            <a:r>
              <a:rPr lang="cs-CZ" err="1"/>
              <a:t>for</a:t>
            </a:r>
            <a:r>
              <a:rPr lang="cs-CZ"/>
              <a:t> </a:t>
            </a:r>
            <a:r>
              <a:rPr lang="cs-CZ">
                <a:hlinkClick r:id="rId3"/>
              </a:rPr>
              <a:t>accommodation</a:t>
            </a:r>
            <a:r>
              <a:rPr lang="cs-CZ"/>
              <a:t>, </a:t>
            </a:r>
            <a:r>
              <a:rPr lang="cs-CZ" err="1"/>
              <a:t>which</a:t>
            </a:r>
            <a:r>
              <a:rPr lang="cs-CZ"/>
              <a:t> </a:t>
            </a:r>
            <a:r>
              <a:rPr lang="cs-CZ" err="1"/>
              <a:t>is</a:t>
            </a:r>
            <a:r>
              <a:rPr lang="cs-CZ"/>
              <a:t> </a:t>
            </a:r>
            <a:r>
              <a:rPr lang="cs-CZ" err="1"/>
              <a:t>the</a:t>
            </a:r>
            <a:r>
              <a:rPr lang="cs-CZ"/>
              <a:t> </a:t>
            </a:r>
            <a:r>
              <a:rPr lang="cs-CZ" err="1"/>
              <a:t>biggest</a:t>
            </a:r>
            <a:r>
              <a:rPr lang="cs-CZ"/>
              <a:t> </a:t>
            </a:r>
            <a:r>
              <a:rPr lang="cs-CZ" err="1"/>
              <a:t>expense</a:t>
            </a:r>
            <a:r>
              <a:rPr lang="cs-CZ"/>
              <a:t>. </a:t>
            </a:r>
            <a:r>
              <a:rPr lang="cs-CZ" err="1"/>
              <a:t>However</a:t>
            </a:r>
            <a:r>
              <a:rPr lang="cs-CZ"/>
              <a:t>, </a:t>
            </a:r>
            <a:r>
              <a:rPr lang="cs-CZ" err="1"/>
              <a:t>you</a:t>
            </a:r>
            <a:r>
              <a:rPr lang="cs-CZ"/>
              <a:t> </a:t>
            </a:r>
            <a:r>
              <a:rPr lang="cs-CZ" err="1"/>
              <a:t>can</a:t>
            </a:r>
            <a:r>
              <a:rPr lang="cs-CZ"/>
              <a:t> </a:t>
            </a:r>
            <a:r>
              <a:rPr lang="cs-CZ" err="1"/>
              <a:t>save</a:t>
            </a:r>
            <a:r>
              <a:rPr lang="cs-CZ"/>
              <a:t> </a:t>
            </a:r>
            <a:r>
              <a:rPr lang="cs-CZ" err="1"/>
              <a:t>money</a:t>
            </a:r>
            <a:r>
              <a:rPr lang="cs-CZ"/>
              <a:t> by </a:t>
            </a:r>
            <a:r>
              <a:rPr lang="cs-CZ" err="1"/>
              <a:t>staying</a:t>
            </a:r>
            <a:r>
              <a:rPr lang="cs-CZ"/>
              <a:t> in a student </a:t>
            </a:r>
            <a:r>
              <a:rPr lang="cs-CZ" err="1"/>
              <a:t>dorm</a:t>
            </a:r>
            <a:r>
              <a:rPr lang="cs-CZ"/>
              <a:t>.</a:t>
            </a:r>
          </a:p>
          <a:p>
            <a:endParaRPr lang="cs-CZ"/>
          </a:p>
          <a:p>
            <a:r>
              <a:rPr lang="cs-CZ" b="1" err="1"/>
              <a:t>Budgeting</a:t>
            </a:r>
            <a:r>
              <a:rPr lang="cs-CZ" b="1"/>
              <a:t> </a:t>
            </a:r>
            <a:r>
              <a:rPr lang="cs-CZ" b="1" err="1"/>
              <a:t>tips</a:t>
            </a:r>
            <a:endParaRPr lang="cs-CZ" b="1"/>
          </a:p>
          <a:p>
            <a:r>
              <a:rPr lang="cs-CZ"/>
              <a:t>As a student in </a:t>
            </a:r>
            <a:r>
              <a:rPr lang="cs-CZ" err="1"/>
              <a:t>Czechia</a:t>
            </a:r>
            <a:r>
              <a:rPr lang="cs-CZ"/>
              <a:t>, </a:t>
            </a:r>
            <a:r>
              <a:rPr lang="cs-CZ" err="1"/>
              <a:t>you</a:t>
            </a:r>
            <a:r>
              <a:rPr lang="cs-CZ"/>
              <a:t> </a:t>
            </a:r>
            <a:r>
              <a:rPr lang="cs-CZ" err="1"/>
              <a:t>can</a:t>
            </a:r>
            <a:r>
              <a:rPr lang="cs-CZ"/>
              <a:t> </a:t>
            </a:r>
            <a:r>
              <a:rPr lang="cs-CZ" err="1"/>
              <a:t>save</a:t>
            </a:r>
            <a:r>
              <a:rPr lang="cs-CZ"/>
              <a:t> </a:t>
            </a:r>
            <a:r>
              <a:rPr lang="cs-CZ" err="1"/>
              <a:t>money</a:t>
            </a:r>
            <a:r>
              <a:rPr lang="cs-CZ"/>
              <a:t> in many </a:t>
            </a:r>
            <a:r>
              <a:rPr lang="cs-CZ" err="1"/>
              <a:t>ways</a:t>
            </a:r>
            <a:r>
              <a:rPr lang="cs-CZ"/>
              <a:t>. </a:t>
            </a:r>
            <a:r>
              <a:rPr lang="cs-CZ" err="1"/>
              <a:t>We’ve</a:t>
            </a:r>
            <a:r>
              <a:rPr lang="cs-CZ"/>
              <a:t> </a:t>
            </a:r>
            <a:r>
              <a:rPr lang="cs-CZ" err="1"/>
              <a:t>got</a:t>
            </a:r>
            <a:r>
              <a:rPr lang="cs-CZ"/>
              <a:t> </a:t>
            </a:r>
            <a:r>
              <a:rPr lang="cs-CZ" err="1"/>
              <a:t>some</a:t>
            </a:r>
            <a:r>
              <a:rPr lang="cs-CZ"/>
              <a:t> </a:t>
            </a:r>
            <a:r>
              <a:rPr lang="cs-CZ" err="1"/>
              <a:t>tips</a:t>
            </a:r>
            <a:r>
              <a:rPr lang="cs-CZ"/>
              <a:t> </a:t>
            </a:r>
            <a:r>
              <a:rPr lang="cs-CZ" err="1"/>
              <a:t>for</a:t>
            </a:r>
            <a:r>
              <a:rPr lang="cs-CZ"/>
              <a:t> </a:t>
            </a:r>
            <a:r>
              <a:rPr lang="cs-CZ" err="1"/>
              <a:t>you</a:t>
            </a:r>
            <a:r>
              <a:rPr lang="cs-CZ"/>
              <a:t>!</a:t>
            </a:r>
          </a:p>
          <a:p>
            <a:endParaRPr lang="cs-CZ"/>
          </a:p>
          <a:p>
            <a:r>
              <a:rPr lang="cs-CZ" b="1"/>
              <a:t>Use </a:t>
            </a:r>
            <a:r>
              <a:rPr lang="cs-CZ" b="1" err="1"/>
              <a:t>your</a:t>
            </a:r>
            <a:r>
              <a:rPr lang="cs-CZ" b="1"/>
              <a:t> student </a:t>
            </a:r>
            <a:r>
              <a:rPr lang="cs-CZ" b="1" err="1"/>
              <a:t>card</a:t>
            </a:r>
            <a:r>
              <a:rPr lang="cs-CZ"/>
              <a:t>. </a:t>
            </a:r>
            <a:r>
              <a:rPr lang="cs-CZ" err="1"/>
              <a:t>You’ll</a:t>
            </a:r>
            <a:r>
              <a:rPr lang="cs-CZ"/>
              <a:t> </a:t>
            </a:r>
            <a:r>
              <a:rPr lang="cs-CZ" err="1"/>
              <a:t>get</a:t>
            </a:r>
            <a:r>
              <a:rPr lang="cs-CZ"/>
              <a:t> </a:t>
            </a:r>
            <a:r>
              <a:rPr lang="cs-CZ" err="1"/>
              <a:t>it</a:t>
            </a:r>
            <a:r>
              <a:rPr lang="cs-CZ"/>
              <a:t> </a:t>
            </a:r>
            <a:r>
              <a:rPr lang="cs-CZ" err="1"/>
              <a:t>from</a:t>
            </a:r>
            <a:r>
              <a:rPr lang="cs-CZ"/>
              <a:t> </a:t>
            </a:r>
            <a:r>
              <a:rPr lang="cs-CZ" err="1"/>
              <a:t>your</a:t>
            </a:r>
            <a:r>
              <a:rPr lang="cs-CZ"/>
              <a:t> university to enter campus </a:t>
            </a:r>
            <a:r>
              <a:rPr lang="cs-CZ" err="1"/>
              <a:t>buildings</a:t>
            </a:r>
            <a:r>
              <a:rPr lang="cs-CZ"/>
              <a:t>, </a:t>
            </a:r>
            <a:r>
              <a:rPr lang="cs-CZ" err="1"/>
              <a:t>borrow</a:t>
            </a:r>
            <a:r>
              <a:rPr lang="cs-CZ"/>
              <a:t> </a:t>
            </a:r>
            <a:r>
              <a:rPr lang="cs-CZ" err="1"/>
              <a:t>books</a:t>
            </a:r>
            <a:r>
              <a:rPr lang="cs-CZ"/>
              <a:t> </a:t>
            </a:r>
            <a:r>
              <a:rPr lang="cs-CZ" err="1"/>
              <a:t>from</a:t>
            </a:r>
            <a:r>
              <a:rPr lang="cs-CZ"/>
              <a:t> </a:t>
            </a:r>
            <a:r>
              <a:rPr lang="cs-CZ" err="1"/>
              <a:t>the</a:t>
            </a:r>
            <a:r>
              <a:rPr lang="cs-CZ"/>
              <a:t> </a:t>
            </a:r>
            <a:r>
              <a:rPr lang="cs-CZ" err="1"/>
              <a:t>library</a:t>
            </a:r>
            <a:r>
              <a:rPr lang="cs-CZ"/>
              <a:t> </a:t>
            </a:r>
            <a:r>
              <a:rPr lang="cs-CZ" err="1"/>
              <a:t>or</a:t>
            </a:r>
            <a:r>
              <a:rPr lang="cs-CZ"/>
              <a:t> </a:t>
            </a:r>
            <a:r>
              <a:rPr lang="cs-CZ" err="1"/>
              <a:t>order</a:t>
            </a:r>
            <a:r>
              <a:rPr lang="cs-CZ"/>
              <a:t> </a:t>
            </a:r>
            <a:r>
              <a:rPr lang="cs-CZ" err="1"/>
              <a:t>meals</a:t>
            </a:r>
            <a:r>
              <a:rPr lang="cs-CZ"/>
              <a:t> in </a:t>
            </a:r>
            <a:r>
              <a:rPr lang="cs-CZ" err="1"/>
              <a:t>the</a:t>
            </a:r>
            <a:r>
              <a:rPr lang="cs-CZ"/>
              <a:t> student </a:t>
            </a:r>
            <a:r>
              <a:rPr lang="cs-CZ" err="1"/>
              <a:t>canteen</a:t>
            </a:r>
            <a:r>
              <a:rPr lang="cs-CZ"/>
              <a:t>. Show </a:t>
            </a:r>
            <a:r>
              <a:rPr lang="cs-CZ" err="1"/>
              <a:t>your</a:t>
            </a:r>
            <a:r>
              <a:rPr lang="cs-CZ"/>
              <a:t> </a:t>
            </a:r>
            <a:r>
              <a:rPr lang="cs-CZ" err="1"/>
              <a:t>card</a:t>
            </a:r>
            <a:r>
              <a:rPr lang="cs-CZ"/>
              <a:t> in </a:t>
            </a:r>
            <a:r>
              <a:rPr lang="cs-CZ" err="1"/>
              <a:t>cafés</a:t>
            </a:r>
            <a:r>
              <a:rPr lang="cs-CZ"/>
              <a:t>, </a:t>
            </a:r>
            <a:r>
              <a:rPr lang="cs-CZ" err="1"/>
              <a:t>museums</a:t>
            </a:r>
            <a:r>
              <a:rPr lang="cs-CZ"/>
              <a:t>, </a:t>
            </a:r>
            <a:r>
              <a:rPr lang="cs-CZ" err="1"/>
              <a:t>cinemas</a:t>
            </a:r>
            <a:r>
              <a:rPr lang="cs-CZ"/>
              <a:t>, on </a:t>
            </a:r>
            <a:r>
              <a:rPr lang="cs-CZ" err="1"/>
              <a:t>trains</a:t>
            </a:r>
            <a:r>
              <a:rPr lang="cs-CZ"/>
              <a:t> </a:t>
            </a:r>
            <a:r>
              <a:rPr lang="cs-CZ" err="1"/>
              <a:t>or</a:t>
            </a:r>
            <a:r>
              <a:rPr lang="cs-CZ"/>
              <a:t> public transport to </a:t>
            </a:r>
            <a:r>
              <a:rPr lang="cs-CZ" err="1"/>
              <a:t>get</a:t>
            </a:r>
            <a:r>
              <a:rPr lang="cs-CZ"/>
              <a:t> </a:t>
            </a:r>
            <a:r>
              <a:rPr lang="cs-CZ" err="1"/>
              <a:t>some</a:t>
            </a:r>
            <a:r>
              <a:rPr lang="cs-CZ"/>
              <a:t> </a:t>
            </a:r>
            <a:r>
              <a:rPr lang="cs-CZ" err="1"/>
              <a:t>students</a:t>
            </a:r>
            <a:r>
              <a:rPr lang="cs-CZ"/>
              <a:t> </a:t>
            </a:r>
            <a:r>
              <a:rPr lang="cs-CZ" err="1"/>
              <a:t>offers</a:t>
            </a:r>
            <a:r>
              <a:rPr lang="cs-CZ"/>
              <a:t> and </a:t>
            </a:r>
            <a:r>
              <a:rPr lang="cs-CZ" err="1"/>
              <a:t>discounts</a:t>
            </a:r>
            <a:r>
              <a:rPr lang="cs-CZ"/>
              <a:t>. </a:t>
            </a:r>
            <a:r>
              <a:rPr lang="cs-CZ" err="1"/>
              <a:t>You</a:t>
            </a:r>
            <a:r>
              <a:rPr lang="cs-CZ"/>
              <a:t> </a:t>
            </a:r>
            <a:r>
              <a:rPr lang="cs-CZ" err="1"/>
              <a:t>can</a:t>
            </a:r>
            <a:r>
              <a:rPr lang="cs-CZ"/>
              <a:t> </a:t>
            </a:r>
            <a:r>
              <a:rPr lang="cs-CZ" err="1"/>
              <a:t>also</a:t>
            </a:r>
            <a:r>
              <a:rPr lang="cs-CZ"/>
              <a:t> </a:t>
            </a:r>
            <a:r>
              <a:rPr lang="cs-CZ" err="1"/>
              <a:t>buy</a:t>
            </a:r>
            <a:r>
              <a:rPr lang="cs-CZ"/>
              <a:t> </a:t>
            </a:r>
            <a:r>
              <a:rPr lang="cs-CZ" err="1"/>
              <a:t>an</a:t>
            </a:r>
            <a:r>
              <a:rPr lang="cs-CZ"/>
              <a:t> ISIC </a:t>
            </a:r>
            <a:r>
              <a:rPr lang="cs-CZ" err="1"/>
              <a:t>sticker</a:t>
            </a:r>
            <a:r>
              <a:rPr lang="cs-CZ"/>
              <a:t> and </a:t>
            </a:r>
            <a:r>
              <a:rPr lang="cs-CZ" err="1"/>
              <a:t>enjoy</a:t>
            </a:r>
            <a:r>
              <a:rPr lang="cs-CZ"/>
              <a:t> </a:t>
            </a:r>
            <a:r>
              <a:rPr lang="cs-CZ">
                <a:hlinkClick r:id="rId4"/>
              </a:rPr>
              <a:t>ISIC card-related benefits</a:t>
            </a:r>
            <a:r>
              <a:rPr lang="cs-CZ"/>
              <a:t> in 116 </a:t>
            </a:r>
            <a:r>
              <a:rPr lang="cs-CZ" err="1"/>
              <a:t>countries</a:t>
            </a:r>
            <a:r>
              <a:rPr lang="cs-CZ"/>
              <a:t>.</a:t>
            </a:r>
          </a:p>
          <a:p>
            <a:endParaRPr lang="cs-CZ"/>
          </a:p>
          <a:p>
            <a:r>
              <a:rPr lang="cs-CZ" err="1"/>
              <a:t>Instead</a:t>
            </a:r>
            <a:r>
              <a:rPr lang="cs-CZ"/>
              <a:t> </a:t>
            </a:r>
            <a:r>
              <a:rPr lang="cs-CZ" err="1"/>
              <a:t>of</a:t>
            </a:r>
            <a:r>
              <a:rPr lang="cs-CZ"/>
              <a:t> </a:t>
            </a:r>
            <a:r>
              <a:rPr lang="cs-CZ" err="1"/>
              <a:t>going</a:t>
            </a:r>
            <a:r>
              <a:rPr lang="cs-CZ"/>
              <a:t> out </a:t>
            </a:r>
            <a:r>
              <a:rPr lang="cs-CZ" err="1"/>
              <a:t>for</a:t>
            </a:r>
            <a:r>
              <a:rPr lang="cs-CZ"/>
              <a:t> lunch, </a:t>
            </a:r>
            <a:r>
              <a:rPr lang="cs-CZ" b="1" err="1"/>
              <a:t>try</a:t>
            </a:r>
            <a:r>
              <a:rPr lang="cs-CZ" b="1"/>
              <a:t> </a:t>
            </a:r>
            <a:r>
              <a:rPr lang="cs-CZ" b="1" err="1"/>
              <a:t>cooking</a:t>
            </a:r>
            <a:r>
              <a:rPr lang="cs-CZ" b="1"/>
              <a:t> </a:t>
            </a:r>
            <a:r>
              <a:rPr lang="cs-CZ" b="1" err="1"/>
              <a:t>at</a:t>
            </a:r>
            <a:r>
              <a:rPr lang="cs-CZ" b="1"/>
              <a:t> </a:t>
            </a:r>
            <a:r>
              <a:rPr lang="cs-CZ" b="1" err="1"/>
              <a:t>home</a:t>
            </a:r>
            <a:r>
              <a:rPr lang="cs-CZ"/>
              <a:t>. </a:t>
            </a:r>
          </a:p>
          <a:p>
            <a:r>
              <a:rPr lang="cs-CZ"/>
              <a:t>Many </a:t>
            </a:r>
            <a:r>
              <a:rPr lang="cs-CZ" err="1"/>
              <a:t>restaurants</a:t>
            </a:r>
            <a:r>
              <a:rPr lang="cs-CZ"/>
              <a:t> serve </a:t>
            </a:r>
            <a:r>
              <a:rPr lang="cs-CZ" b="1" err="1"/>
              <a:t>daily</a:t>
            </a:r>
            <a:r>
              <a:rPr lang="cs-CZ" b="1"/>
              <a:t> lunch </a:t>
            </a:r>
            <a:r>
              <a:rPr lang="cs-CZ" b="1" err="1"/>
              <a:t>menus</a:t>
            </a:r>
            <a:r>
              <a:rPr lang="cs-CZ" b="1"/>
              <a:t> </a:t>
            </a:r>
            <a:r>
              <a:rPr lang="cs-CZ" b="1" err="1"/>
              <a:t>at</a:t>
            </a:r>
            <a:r>
              <a:rPr lang="cs-CZ" b="1"/>
              <a:t> </a:t>
            </a:r>
            <a:r>
              <a:rPr lang="cs-CZ" b="1" err="1"/>
              <a:t>special</a:t>
            </a:r>
            <a:r>
              <a:rPr lang="cs-CZ" b="1"/>
              <a:t> </a:t>
            </a:r>
            <a:r>
              <a:rPr lang="cs-CZ" b="1" err="1"/>
              <a:t>prices</a:t>
            </a:r>
            <a:r>
              <a:rPr lang="cs-CZ"/>
              <a:t>, </a:t>
            </a:r>
            <a:r>
              <a:rPr lang="cs-CZ" err="1"/>
              <a:t>or</a:t>
            </a:r>
            <a:r>
              <a:rPr lang="cs-CZ"/>
              <a:t> </a:t>
            </a:r>
            <a:r>
              <a:rPr lang="cs-CZ" err="1"/>
              <a:t>you</a:t>
            </a:r>
            <a:r>
              <a:rPr lang="cs-CZ"/>
              <a:t> </a:t>
            </a:r>
            <a:r>
              <a:rPr lang="cs-CZ" err="1"/>
              <a:t>can</a:t>
            </a:r>
            <a:r>
              <a:rPr lang="cs-CZ"/>
              <a:t> </a:t>
            </a:r>
            <a:r>
              <a:rPr lang="cs-CZ" b="1" err="1"/>
              <a:t>eat</a:t>
            </a:r>
            <a:r>
              <a:rPr lang="cs-CZ" b="1"/>
              <a:t> in </a:t>
            </a:r>
            <a:r>
              <a:rPr lang="cs-CZ" b="1" err="1"/>
              <a:t>the</a:t>
            </a:r>
            <a:r>
              <a:rPr lang="cs-CZ" b="1"/>
              <a:t> student </a:t>
            </a:r>
            <a:r>
              <a:rPr lang="cs-CZ" b="1" err="1"/>
              <a:t>canteen</a:t>
            </a:r>
            <a:r>
              <a:rPr lang="cs-CZ"/>
              <a:t>.</a:t>
            </a:r>
          </a:p>
          <a:p>
            <a:endParaRPr lang="cs-CZ"/>
          </a:p>
          <a:p>
            <a:r>
              <a:rPr lang="cs-CZ" err="1"/>
              <a:t>When</a:t>
            </a:r>
            <a:r>
              <a:rPr lang="cs-CZ"/>
              <a:t> </a:t>
            </a:r>
            <a:r>
              <a:rPr lang="cs-CZ" err="1"/>
              <a:t>you’re</a:t>
            </a:r>
            <a:r>
              <a:rPr lang="cs-CZ"/>
              <a:t> </a:t>
            </a:r>
            <a:r>
              <a:rPr lang="cs-CZ" err="1"/>
              <a:t>setting</a:t>
            </a:r>
            <a:r>
              <a:rPr lang="cs-CZ"/>
              <a:t> up </a:t>
            </a:r>
            <a:r>
              <a:rPr lang="cs-CZ" err="1"/>
              <a:t>your</a:t>
            </a:r>
            <a:r>
              <a:rPr lang="cs-CZ"/>
              <a:t> </a:t>
            </a:r>
            <a:r>
              <a:rPr lang="cs-CZ" err="1"/>
              <a:t>home</a:t>
            </a:r>
            <a:r>
              <a:rPr lang="cs-CZ"/>
              <a:t>, </a:t>
            </a:r>
            <a:r>
              <a:rPr lang="cs-CZ" err="1"/>
              <a:t>you</a:t>
            </a:r>
            <a:r>
              <a:rPr lang="cs-CZ"/>
              <a:t> </a:t>
            </a:r>
            <a:r>
              <a:rPr lang="cs-CZ" err="1"/>
              <a:t>can</a:t>
            </a:r>
            <a:r>
              <a:rPr lang="cs-CZ"/>
              <a:t> </a:t>
            </a:r>
            <a:r>
              <a:rPr lang="cs-CZ" err="1"/>
              <a:t>get</a:t>
            </a:r>
            <a:r>
              <a:rPr lang="cs-CZ"/>
              <a:t> </a:t>
            </a:r>
            <a:r>
              <a:rPr lang="cs-CZ" err="1"/>
              <a:t>or</a:t>
            </a:r>
            <a:r>
              <a:rPr lang="cs-CZ"/>
              <a:t> </a:t>
            </a:r>
            <a:r>
              <a:rPr lang="cs-CZ" err="1"/>
              <a:t>buy</a:t>
            </a:r>
            <a:r>
              <a:rPr lang="cs-CZ"/>
              <a:t> </a:t>
            </a:r>
            <a:r>
              <a:rPr lang="cs-CZ" err="1"/>
              <a:t>some</a:t>
            </a:r>
            <a:r>
              <a:rPr lang="cs-CZ"/>
              <a:t> </a:t>
            </a:r>
            <a:r>
              <a:rPr lang="cs-CZ" err="1"/>
              <a:t>things</a:t>
            </a:r>
            <a:r>
              <a:rPr lang="cs-CZ"/>
              <a:t> </a:t>
            </a:r>
            <a:r>
              <a:rPr lang="cs-CZ" err="1"/>
              <a:t>affordably</a:t>
            </a:r>
            <a:r>
              <a:rPr lang="cs-CZ"/>
              <a:t> </a:t>
            </a:r>
            <a:r>
              <a:rPr lang="cs-CZ" err="1"/>
              <a:t>from</a:t>
            </a:r>
            <a:r>
              <a:rPr lang="cs-CZ"/>
              <a:t> </a:t>
            </a:r>
            <a:r>
              <a:rPr lang="cs-CZ" err="1"/>
              <a:t>students</a:t>
            </a:r>
            <a:r>
              <a:rPr lang="cs-CZ"/>
              <a:t> </a:t>
            </a:r>
            <a:r>
              <a:rPr lang="cs-CZ" err="1"/>
              <a:t>who</a:t>
            </a:r>
            <a:r>
              <a:rPr lang="cs-CZ"/>
              <a:t> </a:t>
            </a:r>
            <a:r>
              <a:rPr lang="cs-CZ" err="1"/>
              <a:t>don´t</a:t>
            </a:r>
            <a:r>
              <a:rPr lang="cs-CZ"/>
              <a:t> </a:t>
            </a:r>
            <a:r>
              <a:rPr lang="cs-CZ" err="1"/>
              <a:t>need</a:t>
            </a:r>
            <a:r>
              <a:rPr lang="cs-CZ"/>
              <a:t> </a:t>
            </a:r>
            <a:r>
              <a:rPr lang="cs-CZ" err="1"/>
              <a:t>them</a:t>
            </a:r>
            <a:r>
              <a:rPr lang="cs-CZ"/>
              <a:t> </a:t>
            </a:r>
            <a:r>
              <a:rPr lang="cs-CZ" err="1"/>
              <a:t>anymore</a:t>
            </a:r>
            <a:r>
              <a:rPr lang="cs-CZ"/>
              <a:t>. </a:t>
            </a:r>
            <a:r>
              <a:rPr lang="cs-CZ" err="1"/>
              <a:t>There</a:t>
            </a:r>
            <a:r>
              <a:rPr lang="cs-CZ"/>
              <a:t> are </a:t>
            </a:r>
            <a:r>
              <a:rPr lang="cs-CZ" err="1"/>
              <a:t>also</a:t>
            </a:r>
            <a:r>
              <a:rPr lang="cs-CZ"/>
              <a:t> many </a:t>
            </a:r>
            <a:r>
              <a:rPr lang="cs-CZ" err="1"/>
              <a:t>related</a:t>
            </a:r>
            <a:r>
              <a:rPr lang="cs-CZ"/>
              <a:t> Facebook </a:t>
            </a:r>
            <a:r>
              <a:rPr lang="cs-CZ" err="1"/>
              <a:t>groups</a:t>
            </a:r>
            <a:r>
              <a:rPr lang="cs-CZ"/>
              <a:t> </a:t>
            </a:r>
            <a:r>
              <a:rPr lang="cs-CZ" err="1"/>
              <a:t>or</a:t>
            </a:r>
            <a:r>
              <a:rPr lang="cs-CZ"/>
              <a:t> </a:t>
            </a:r>
            <a:r>
              <a:rPr lang="cs-CZ" err="1"/>
              <a:t>websites</a:t>
            </a:r>
            <a:r>
              <a:rPr lang="cs-CZ"/>
              <a:t> (</a:t>
            </a:r>
            <a:r>
              <a:rPr lang="cs-CZ" err="1"/>
              <a:t>Sbazar</a:t>
            </a:r>
            <a:r>
              <a:rPr lang="cs-CZ"/>
              <a:t>, </a:t>
            </a:r>
            <a:r>
              <a:rPr lang="cs-CZ" err="1"/>
              <a:t>Bazos</a:t>
            </a:r>
            <a:r>
              <a:rPr lang="cs-CZ"/>
              <a:t>) </a:t>
            </a:r>
            <a:r>
              <a:rPr lang="cs-CZ" err="1"/>
              <a:t>where</a:t>
            </a:r>
            <a:r>
              <a:rPr lang="cs-CZ"/>
              <a:t> </a:t>
            </a:r>
            <a:r>
              <a:rPr lang="cs-CZ" err="1"/>
              <a:t>you</a:t>
            </a:r>
            <a:r>
              <a:rPr lang="cs-CZ"/>
              <a:t> </a:t>
            </a:r>
            <a:r>
              <a:rPr lang="cs-CZ" err="1"/>
              <a:t>can</a:t>
            </a:r>
            <a:r>
              <a:rPr lang="cs-CZ"/>
              <a:t> </a:t>
            </a:r>
            <a:r>
              <a:rPr lang="cs-CZ" b="1" err="1"/>
              <a:t>get</a:t>
            </a:r>
            <a:r>
              <a:rPr lang="cs-CZ" b="1"/>
              <a:t> </a:t>
            </a:r>
            <a:r>
              <a:rPr lang="cs-CZ" b="1" err="1"/>
              <a:t>used</a:t>
            </a:r>
            <a:r>
              <a:rPr lang="cs-CZ" b="1"/>
              <a:t> </a:t>
            </a:r>
            <a:r>
              <a:rPr lang="cs-CZ" b="1" err="1"/>
              <a:t>items</a:t>
            </a:r>
            <a:r>
              <a:rPr lang="cs-CZ"/>
              <a:t>. </a:t>
            </a:r>
          </a:p>
          <a:p>
            <a:endParaRPr lang="cs-CZ"/>
          </a:p>
          <a:p>
            <a:r>
              <a:rPr lang="cs-CZ" b="1" err="1"/>
              <a:t>Follow</a:t>
            </a:r>
            <a:r>
              <a:rPr lang="cs-CZ" b="1"/>
              <a:t> </a:t>
            </a:r>
            <a:r>
              <a:rPr lang="cs-CZ" b="1" err="1"/>
              <a:t>the</a:t>
            </a:r>
            <a:r>
              <a:rPr lang="cs-CZ" b="1"/>
              <a:t> </a:t>
            </a:r>
            <a:r>
              <a:rPr lang="cs-CZ" b="1">
                <a:hlinkClick r:id="rId5"/>
              </a:rPr>
              <a:t>Honest Guide</a:t>
            </a:r>
            <a:r>
              <a:rPr lang="cs-CZ"/>
              <a:t> </a:t>
            </a:r>
            <a:r>
              <a:rPr lang="cs-CZ" err="1"/>
              <a:t>guys</a:t>
            </a:r>
            <a:r>
              <a:rPr lang="cs-CZ"/>
              <a:t> to </a:t>
            </a:r>
            <a:r>
              <a:rPr lang="cs-CZ" err="1"/>
              <a:t>travel</a:t>
            </a:r>
            <a:r>
              <a:rPr lang="cs-CZ"/>
              <a:t> </a:t>
            </a:r>
            <a:r>
              <a:rPr lang="cs-CZ" err="1"/>
              <a:t>like</a:t>
            </a:r>
            <a:r>
              <a:rPr lang="cs-CZ"/>
              <a:t> a </a:t>
            </a:r>
            <a:r>
              <a:rPr lang="cs-CZ" err="1"/>
              <a:t>local</a:t>
            </a:r>
            <a:r>
              <a:rPr lang="cs-CZ"/>
              <a:t>, </a:t>
            </a:r>
            <a:r>
              <a:rPr lang="cs-CZ" err="1"/>
              <a:t>scam</a:t>
            </a:r>
            <a:r>
              <a:rPr lang="cs-CZ"/>
              <a:t>-free, and </a:t>
            </a:r>
            <a:r>
              <a:rPr lang="cs-CZ" err="1"/>
              <a:t>discover</a:t>
            </a:r>
            <a:r>
              <a:rPr lang="cs-CZ"/>
              <a:t> </a:t>
            </a:r>
            <a:r>
              <a:rPr lang="cs-CZ" err="1"/>
              <a:t>things</a:t>
            </a:r>
            <a:r>
              <a:rPr lang="cs-CZ"/>
              <a:t> </a:t>
            </a:r>
            <a:r>
              <a:rPr lang="cs-CZ" err="1"/>
              <a:t>that</a:t>
            </a:r>
            <a:r>
              <a:rPr lang="cs-CZ"/>
              <a:t> are </a:t>
            </a:r>
            <a:r>
              <a:rPr lang="cs-CZ" err="1"/>
              <a:t>unique</a:t>
            </a:r>
            <a:r>
              <a:rPr lang="cs-CZ"/>
              <a:t> and </a:t>
            </a:r>
            <a:r>
              <a:rPr lang="cs-CZ" err="1"/>
              <a:t>interesting</a:t>
            </a:r>
            <a:r>
              <a:rPr lang="cs-CZ"/>
              <a:t>.</a:t>
            </a:r>
          </a:p>
          <a:p>
            <a:endParaRPr lang="cs-CZ"/>
          </a:p>
          <a:p>
            <a:endParaRPr lang="cs-CZ"/>
          </a:p>
          <a:p>
            <a:endParaRPr lang="cs-CZ"/>
          </a:p>
          <a:p>
            <a:endParaRPr lang="cs-CZ"/>
          </a:p>
          <a:p>
            <a:endParaRPr lang="cs-CZ"/>
          </a:p>
          <a:p>
            <a:endParaRPr lang="cs-CZ"/>
          </a:p>
        </p:txBody>
      </p:sp>
      <p:sp>
        <p:nvSpPr>
          <p:cNvPr id="4" name="Zástupný symbol pro číslo snímku 3"/>
          <p:cNvSpPr>
            <a:spLocks noGrp="1"/>
          </p:cNvSpPr>
          <p:nvPr>
            <p:ph type="sldNum" sz="quarter" idx="5"/>
          </p:nvPr>
        </p:nvSpPr>
        <p:spPr/>
        <p:txBody>
          <a:bodyPr/>
          <a:lstStyle/>
          <a:p>
            <a:fld id="{03237127-FF2E-4CDC-903D-A0EABF8DCE59}" type="slidenum">
              <a:rPr lang="cs-CZ" smtClean="0"/>
              <a:t>7</a:t>
            </a:fld>
            <a:endParaRPr lang="cs-CZ"/>
          </a:p>
        </p:txBody>
      </p:sp>
    </p:spTree>
    <p:extLst>
      <p:ext uri="{BB962C8B-B14F-4D97-AF65-F5344CB8AC3E}">
        <p14:creationId xmlns:p14="http://schemas.microsoft.com/office/powerpoint/2010/main" val="8597265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t>Student feedback highlights the advantages of studying in Czechia. 9 out of 10 students rate the public transportation as both high-quality and affordable. Similarly, 8 out of 10 students find that the clarity of information at Czech universities is exceptional. Additionally, Czechia’s academic programs are highly regarded, with 9 out of 10 students considering their study program to be of top quality.</a:t>
            </a:r>
            <a:endParaRPr lang="cs-CZ"/>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8</a:t>
            </a:fld>
            <a:endParaRPr lang="cs-CZ"/>
          </a:p>
        </p:txBody>
      </p:sp>
    </p:spTree>
    <p:extLst>
      <p:ext uri="{BB962C8B-B14F-4D97-AF65-F5344CB8AC3E}">
        <p14:creationId xmlns:p14="http://schemas.microsoft.com/office/powerpoint/2010/main" val="715295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b="1" err="1"/>
              <a:t>Other</a:t>
            </a:r>
            <a:r>
              <a:rPr lang="cs-CZ" b="1"/>
              <a:t> </a:t>
            </a:r>
            <a:r>
              <a:rPr lang="cs-CZ" b="1" err="1"/>
              <a:t>facts</a:t>
            </a:r>
            <a:r>
              <a:rPr lang="cs-CZ" b="1"/>
              <a:t>:</a:t>
            </a:r>
            <a:endParaRPr lang="en-US"/>
          </a:p>
          <a:p>
            <a:endParaRPr lang="cs-CZ"/>
          </a:p>
          <a:p>
            <a:r>
              <a:rPr lang="cs-CZ" b="1" err="1"/>
              <a:t>Head</a:t>
            </a:r>
            <a:r>
              <a:rPr lang="cs-CZ" b="1"/>
              <a:t> </a:t>
            </a:r>
            <a:r>
              <a:rPr lang="cs-CZ" b="1" err="1"/>
              <a:t>of</a:t>
            </a:r>
            <a:r>
              <a:rPr lang="cs-CZ" b="1"/>
              <a:t> </a:t>
            </a:r>
            <a:r>
              <a:rPr lang="cs-CZ" b="1" err="1"/>
              <a:t>state</a:t>
            </a:r>
            <a:r>
              <a:rPr lang="cs-CZ" b="1"/>
              <a:t>: </a:t>
            </a:r>
            <a:r>
              <a:rPr lang="cs-CZ"/>
              <a:t>president</a:t>
            </a:r>
            <a:endParaRPr lang="en-US"/>
          </a:p>
          <a:p>
            <a:r>
              <a:rPr lang="cs-CZ" b="1" err="1"/>
              <a:t>Membership</a:t>
            </a:r>
            <a:r>
              <a:rPr lang="cs-CZ" b="1"/>
              <a:t>: </a:t>
            </a:r>
            <a:r>
              <a:rPr lang="cs-CZ" err="1"/>
              <a:t>European</a:t>
            </a:r>
            <a:r>
              <a:rPr lang="cs-CZ"/>
              <a:t> Union, </a:t>
            </a:r>
            <a:r>
              <a:rPr lang="cs-CZ" err="1"/>
              <a:t>Schengen</a:t>
            </a:r>
            <a:r>
              <a:rPr lang="cs-CZ"/>
              <a:t> Area, NATO, OECD, WTO</a:t>
            </a:r>
            <a:endParaRPr lang="en-US"/>
          </a:p>
          <a:p>
            <a:r>
              <a:rPr lang="cs-CZ" b="1"/>
              <a:t>Religion: </a:t>
            </a:r>
            <a:r>
              <a:rPr lang="cs-CZ" err="1"/>
              <a:t>every</a:t>
            </a:r>
            <a:r>
              <a:rPr lang="cs-CZ"/>
              <a:t> </a:t>
            </a:r>
            <a:r>
              <a:rPr lang="cs-CZ" err="1"/>
              <a:t>citizen</a:t>
            </a:r>
            <a:r>
              <a:rPr lang="cs-CZ"/>
              <a:t> </a:t>
            </a:r>
            <a:r>
              <a:rPr lang="cs-CZ" err="1"/>
              <a:t>enjoys</a:t>
            </a:r>
            <a:r>
              <a:rPr lang="cs-CZ"/>
              <a:t> </a:t>
            </a:r>
            <a:r>
              <a:rPr lang="cs-CZ" err="1"/>
              <a:t>freedom</a:t>
            </a:r>
            <a:r>
              <a:rPr lang="cs-CZ"/>
              <a:t> </a:t>
            </a:r>
            <a:r>
              <a:rPr lang="cs-CZ" err="1"/>
              <a:t>of</a:t>
            </a:r>
            <a:r>
              <a:rPr lang="cs-CZ"/>
              <a:t> religion, more </a:t>
            </a:r>
            <a:r>
              <a:rPr lang="cs-CZ" err="1"/>
              <a:t>than</a:t>
            </a:r>
            <a:r>
              <a:rPr lang="cs-CZ"/>
              <a:t> 50 % </a:t>
            </a:r>
            <a:r>
              <a:rPr lang="cs-CZ" err="1"/>
              <a:t>of</a:t>
            </a:r>
            <a:r>
              <a:rPr lang="cs-CZ"/>
              <a:t> </a:t>
            </a:r>
            <a:r>
              <a:rPr lang="cs-CZ" err="1"/>
              <a:t>the</a:t>
            </a:r>
            <a:r>
              <a:rPr lang="cs-CZ"/>
              <a:t> </a:t>
            </a:r>
            <a:r>
              <a:rPr lang="cs-CZ" err="1"/>
              <a:t>population</a:t>
            </a:r>
            <a:r>
              <a:rPr lang="cs-CZ"/>
              <a:t> </a:t>
            </a:r>
            <a:r>
              <a:rPr lang="cs-CZ" err="1"/>
              <a:t>describe</a:t>
            </a:r>
            <a:r>
              <a:rPr lang="cs-CZ"/>
              <a:t> </a:t>
            </a:r>
            <a:r>
              <a:rPr lang="cs-CZ" err="1"/>
              <a:t>themselves</a:t>
            </a:r>
            <a:r>
              <a:rPr lang="cs-CZ"/>
              <a:t> as </a:t>
            </a:r>
            <a:r>
              <a:rPr lang="cs-CZ" err="1"/>
              <a:t>agnostic</a:t>
            </a:r>
            <a:r>
              <a:rPr lang="cs-CZ"/>
              <a:t> </a:t>
            </a:r>
            <a:r>
              <a:rPr lang="cs-CZ" err="1"/>
              <a:t>or</a:t>
            </a:r>
            <a:r>
              <a:rPr lang="cs-CZ"/>
              <a:t> </a:t>
            </a:r>
            <a:r>
              <a:rPr lang="cs-CZ" err="1"/>
              <a:t>atheist</a:t>
            </a:r>
            <a:endParaRPr lang="en-US" err="1"/>
          </a:p>
          <a:p>
            <a:r>
              <a:rPr lang="cs-CZ" b="1" err="1"/>
              <a:t>Climate</a:t>
            </a:r>
            <a:r>
              <a:rPr lang="cs-CZ" b="1"/>
              <a:t>: </a:t>
            </a:r>
            <a:r>
              <a:rPr lang="cs-CZ" err="1"/>
              <a:t>seasonal</a:t>
            </a:r>
            <a:r>
              <a:rPr lang="cs-CZ"/>
              <a:t> </a:t>
            </a:r>
            <a:r>
              <a:rPr lang="cs-CZ" err="1"/>
              <a:t>variations</a:t>
            </a:r>
            <a:r>
              <a:rPr lang="cs-CZ"/>
              <a:t> </a:t>
            </a:r>
            <a:r>
              <a:rPr lang="cs-CZ" err="1"/>
              <a:t>with</a:t>
            </a:r>
            <a:r>
              <a:rPr lang="cs-CZ"/>
              <a:t> </a:t>
            </a:r>
            <a:r>
              <a:rPr lang="cs-CZ" err="1"/>
              <a:t>warm</a:t>
            </a:r>
            <a:r>
              <a:rPr lang="cs-CZ"/>
              <a:t> </a:t>
            </a:r>
            <a:r>
              <a:rPr lang="cs-CZ" err="1"/>
              <a:t>summers</a:t>
            </a:r>
            <a:r>
              <a:rPr lang="cs-CZ"/>
              <a:t>, </a:t>
            </a:r>
            <a:r>
              <a:rPr lang="cs-CZ" err="1"/>
              <a:t>chilly</a:t>
            </a:r>
            <a:r>
              <a:rPr lang="cs-CZ"/>
              <a:t> </a:t>
            </a:r>
            <a:r>
              <a:rPr lang="cs-CZ" err="1"/>
              <a:t>autumns</a:t>
            </a:r>
            <a:r>
              <a:rPr lang="cs-CZ"/>
              <a:t> and </a:t>
            </a:r>
            <a:r>
              <a:rPr lang="cs-CZ" err="1"/>
              <a:t>cold</a:t>
            </a:r>
            <a:r>
              <a:rPr lang="cs-CZ"/>
              <a:t> </a:t>
            </a:r>
            <a:r>
              <a:rPr lang="cs-CZ" err="1"/>
              <a:t>winters</a:t>
            </a:r>
            <a:endParaRPr lang="en-US" err="1"/>
          </a:p>
          <a:p>
            <a:pPr algn="just"/>
            <a:r>
              <a:rPr lang="cs-CZ" b="1"/>
              <a:t>Czech </a:t>
            </a:r>
            <a:r>
              <a:rPr lang="cs-CZ" b="1" err="1"/>
              <a:t>inventions</a:t>
            </a:r>
            <a:r>
              <a:rPr lang="cs-CZ" b="1"/>
              <a:t>:</a:t>
            </a:r>
            <a:r>
              <a:rPr lang="cs-CZ"/>
              <a:t> </a:t>
            </a:r>
            <a:r>
              <a:rPr lang="cs-CZ" err="1"/>
              <a:t>sugar</a:t>
            </a:r>
            <a:r>
              <a:rPr lang="cs-CZ"/>
              <a:t> </a:t>
            </a:r>
            <a:r>
              <a:rPr lang="cs-CZ" err="1"/>
              <a:t>cubes</a:t>
            </a:r>
            <a:r>
              <a:rPr lang="cs-CZ"/>
              <a:t>, </a:t>
            </a:r>
            <a:r>
              <a:rPr lang="cs-CZ" err="1"/>
              <a:t>contact</a:t>
            </a:r>
            <a:r>
              <a:rPr lang="cs-CZ"/>
              <a:t> </a:t>
            </a:r>
            <a:r>
              <a:rPr lang="cs-CZ" err="1"/>
              <a:t>lenses</a:t>
            </a:r>
            <a:r>
              <a:rPr lang="cs-CZ"/>
              <a:t>, semtex, </a:t>
            </a:r>
            <a:r>
              <a:rPr lang="cs-CZ" err="1"/>
              <a:t>fingerprints</a:t>
            </a:r>
            <a:r>
              <a:rPr lang="cs-CZ"/>
              <a:t>, cell </a:t>
            </a:r>
            <a:r>
              <a:rPr lang="cs-CZ" err="1"/>
              <a:t>theory</a:t>
            </a:r>
            <a:r>
              <a:rPr lang="cs-CZ"/>
              <a:t>, </a:t>
            </a:r>
            <a:r>
              <a:rPr lang="cs-CZ" err="1"/>
              <a:t>blood</a:t>
            </a:r>
            <a:r>
              <a:rPr lang="cs-CZ"/>
              <a:t> type </a:t>
            </a:r>
            <a:r>
              <a:rPr lang="cs-CZ" err="1"/>
              <a:t>classification</a:t>
            </a:r>
            <a:r>
              <a:rPr lang="cs-CZ"/>
              <a:t>, </a:t>
            </a:r>
            <a:r>
              <a:rPr lang="cs-CZ" err="1"/>
              <a:t>the</a:t>
            </a:r>
            <a:r>
              <a:rPr lang="cs-CZ"/>
              <a:t> </a:t>
            </a:r>
            <a:r>
              <a:rPr lang="cs-CZ" err="1"/>
              <a:t>word</a:t>
            </a:r>
            <a:r>
              <a:rPr lang="cs-CZ"/>
              <a:t> "robot", </a:t>
            </a:r>
            <a:r>
              <a:rPr lang="cs-CZ" err="1"/>
              <a:t>polarography</a:t>
            </a:r>
            <a:r>
              <a:rPr lang="cs-CZ"/>
              <a:t>, </a:t>
            </a:r>
            <a:r>
              <a:rPr lang="cs-CZ" err="1"/>
              <a:t>arc</a:t>
            </a:r>
            <a:r>
              <a:rPr lang="cs-CZ"/>
              <a:t> lamp, </a:t>
            </a:r>
            <a:r>
              <a:rPr lang="cs-CZ" err="1"/>
              <a:t>lightening</a:t>
            </a:r>
            <a:r>
              <a:rPr lang="cs-CZ"/>
              <a:t> </a:t>
            </a:r>
            <a:r>
              <a:rPr lang="cs-CZ" err="1"/>
              <a:t>conductor</a:t>
            </a:r>
            <a:r>
              <a:rPr lang="cs-CZ"/>
              <a:t>, </a:t>
            </a:r>
            <a:r>
              <a:rPr lang="cs-CZ" err="1"/>
              <a:t>ship's</a:t>
            </a:r>
            <a:r>
              <a:rPr lang="cs-CZ"/>
              <a:t> </a:t>
            </a:r>
            <a:r>
              <a:rPr lang="cs-CZ" err="1"/>
              <a:t>propeller</a:t>
            </a:r>
            <a:r>
              <a:rPr lang="cs-CZ"/>
              <a:t> and more</a:t>
            </a:r>
            <a:endParaRPr lang="en-US"/>
          </a:p>
        </p:txBody>
      </p:sp>
      <p:sp>
        <p:nvSpPr>
          <p:cNvPr id="4" name="Zástupný symbol pro číslo snímku 3"/>
          <p:cNvSpPr>
            <a:spLocks noGrp="1"/>
          </p:cNvSpPr>
          <p:nvPr>
            <p:ph type="sldNum" sz="quarter" idx="5"/>
          </p:nvPr>
        </p:nvSpPr>
        <p:spPr/>
        <p:txBody>
          <a:bodyPr/>
          <a:lstStyle/>
          <a:p>
            <a:fld id="{03237127-FF2E-4CDC-903D-A0EABF8DCE59}" type="slidenum">
              <a:rPr lang="cs-CZ" smtClean="0"/>
              <a:t>9</a:t>
            </a:fld>
            <a:endParaRPr lang="cs-CZ"/>
          </a:p>
        </p:txBody>
      </p:sp>
    </p:spTree>
    <p:extLst>
      <p:ext uri="{BB962C8B-B14F-4D97-AF65-F5344CB8AC3E}">
        <p14:creationId xmlns:p14="http://schemas.microsoft.com/office/powerpoint/2010/main" val="27349099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t>On this map, you can find all Czech universities offering </a:t>
            </a:r>
            <a:r>
              <a:rPr lang="en-US" err="1"/>
              <a:t>programmes</a:t>
            </a:r>
            <a:r>
              <a:rPr lang="en-US"/>
              <a:t> in English. Universities in blue are public, red ones are private. Over 20 universities can be found in Prague, but regional universities offer the same quality as the ones in the capital. </a:t>
            </a:r>
            <a:endParaRPr lang="cs-CZ"/>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10</a:t>
            </a:fld>
            <a:endParaRPr lang="cs-CZ"/>
          </a:p>
        </p:txBody>
      </p:sp>
    </p:spTree>
    <p:extLst>
      <p:ext uri="{BB962C8B-B14F-4D97-AF65-F5344CB8AC3E}">
        <p14:creationId xmlns:p14="http://schemas.microsoft.com/office/powerpoint/2010/main" val="839867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FC65635-9413-4BD6-6129-3394167C6244}"/>
              </a:ext>
            </a:extLst>
          </p:cNvPr>
          <p:cNvSpPr>
            <a:spLocks noGrp="1"/>
          </p:cNvSpPr>
          <p:nvPr>
            <p:ph type="ctrTitle"/>
          </p:nvPr>
        </p:nvSpPr>
        <p:spPr>
          <a:xfrm>
            <a:off x="1524000" y="1122363"/>
            <a:ext cx="9144000" cy="2387600"/>
          </a:xfrm>
        </p:spPr>
        <p:txBody>
          <a:bodyPr anchor="b"/>
          <a:lstStyle>
            <a:lvl1pPr algn="ctr">
              <a:defRPr sz="6000"/>
            </a:lvl1pPr>
          </a:lstStyle>
          <a:p>
            <a:r>
              <a:rPr lang="cs-CZ"/>
              <a:t>Kliknutím lze upravit styl.</a:t>
            </a:r>
          </a:p>
        </p:txBody>
      </p:sp>
      <p:sp>
        <p:nvSpPr>
          <p:cNvPr id="3" name="Podnadpis 2">
            <a:extLst>
              <a:ext uri="{FF2B5EF4-FFF2-40B4-BE49-F238E27FC236}">
                <a16:creationId xmlns:a16="http://schemas.microsoft.com/office/drawing/2014/main" id="{C6148796-09E1-A04A-7EA1-02E7578AC92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můžete upravit styl předlohy.</a:t>
            </a:r>
          </a:p>
        </p:txBody>
      </p:sp>
      <p:sp>
        <p:nvSpPr>
          <p:cNvPr id="4" name="Zástupný symbol pro datum 3">
            <a:extLst>
              <a:ext uri="{FF2B5EF4-FFF2-40B4-BE49-F238E27FC236}">
                <a16:creationId xmlns:a16="http://schemas.microsoft.com/office/drawing/2014/main" id="{19CF65F6-F8B3-5FC6-664F-9638158FA19E}"/>
              </a:ext>
            </a:extLst>
          </p:cNvPr>
          <p:cNvSpPr>
            <a:spLocks noGrp="1"/>
          </p:cNvSpPr>
          <p:nvPr>
            <p:ph type="dt" sz="half" idx="10"/>
          </p:nvPr>
        </p:nvSpPr>
        <p:spPr/>
        <p:txBody>
          <a:bodyPr/>
          <a:lstStyle/>
          <a:p>
            <a:fld id="{98D0EA3D-D217-4A0B-8DC1-6716D75902FC}" type="datetimeFigureOut">
              <a:rPr lang="cs-CZ" smtClean="0"/>
              <a:t>26.08.2025</a:t>
            </a:fld>
            <a:endParaRPr lang="cs-CZ"/>
          </a:p>
        </p:txBody>
      </p:sp>
      <p:sp>
        <p:nvSpPr>
          <p:cNvPr id="5" name="Zástupný symbol pro zápatí 4">
            <a:extLst>
              <a:ext uri="{FF2B5EF4-FFF2-40B4-BE49-F238E27FC236}">
                <a16:creationId xmlns:a16="http://schemas.microsoft.com/office/drawing/2014/main" id="{6C6BE737-61E8-A304-9F11-301653A5984A}"/>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9AFD5540-1BD4-A86D-C58B-D5A13BFC9E9E}"/>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2895650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C05D7FB-8849-F740-90E1-C437AE3DFE90}"/>
              </a:ext>
            </a:extLst>
          </p:cNvPr>
          <p:cNvSpPr>
            <a:spLocks noGrp="1"/>
          </p:cNvSpPr>
          <p:nvPr>
            <p:ph type="title"/>
          </p:nvPr>
        </p:nvSpPr>
        <p:spPr/>
        <p:txBody>
          <a:bodyPr/>
          <a:lstStyle/>
          <a:p>
            <a:r>
              <a:rPr lang="cs-CZ"/>
              <a:t>Kliknutím lze upravit styl.</a:t>
            </a:r>
          </a:p>
        </p:txBody>
      </p:sp>
      <p:sp>
        <p:nvSpPr>
          <p:cNvPr id="3" name="Zástupný symbol pro svislý text 2">
            <a:extLst>
              <a:ext uri="{FF2B5EF4-FFF2-40B4-BE49-F238E27FC236}">
                <a16:creationId xmlns:a16="http://schemas.microsoft.com/office/drawing/2014/main" id="{879E3C83-8173-0342-A8D8-682673973728}"/>
              </a:ext>
            </a:extLst>
          </p:cNvPr>
          <p:cNvSpPr>
            <a:spLocks noGrp="1"/>
          </p:cNvSpPr>
          <p:nvPr>
            <p:ph type="body" orient="vert" idx="1"/>
          </p:nvPr>
        </p:nvSpPr>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30113758-F23E-6D24-8056-B69D5F7CA76F}"/>
              </a:ext>
            </a:extLst>
          </p:cNvPr>
          <p:cNvSpPr>
            <a:spLocks noGrp="1"/>
          </p:cNvSpPr>
          <p:nvPr>
            <p:ph type="dt" sz="half" idx="10"/>
          </p:nvPr>
        </p:nvSpPr>
        <p:spPr/>
        <p:txBody>
          <a:bodyPr/>
          <a:lstStyle/>
          <a:p>
            <a:fld id="{98D0EA3D-D217-4A0B-8DC1-6716D75902FC}" type="datetimeFigureOut">
              <a:rPr lang="cs-CZ" smtClean="0"/>
              <a:t>26.08.2025</a:t>
            </a:fld>
            <a:endParaRPr lang="cs-CZ"/>
          </a:p>
        </p:txBody>
      </p:sp>
      <p:sp>
        <p:nvSpPr>
          <p:cNvPr id="5" name="Zástupný symbol pro zápatí 4">
            <a:extLst>
              <a:ext uri="{FF2B5EF4-FFF2-40B4-BE49-F238E27FC236}">
                <a16:creationId xmlns:a16="http://schemas.microsoft.com/office/drawing/2014/main" id="{19274A1B-38C6-9A57-115E-FFCC6AFEC83B}"/>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9F2889AC-8818-8AAA-DCEF-CCAE130DFE79}"/>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4202096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a:extLst>
              <a:ext uri="{FF2B5EF4-FFF2-40B4-BE49-F238E27FC236}">
                <a16:creationId xmlns:a16="http://schemas.microsoft.com/office/drawing/2014/main" id="{0D9E6732-09F1-2F1D-4EBA-C4C2DCFFE2DB}"/>
              </a:ext>
            </a:extLst>
          </p:cNvPr>
          <p:cNvSpPr>
            <a:spLocks noGrp="1"/>
          </p:cNvSpPr>
          <p:nvPr>
            <p:ph type="title" orient="vert"/>
          </p:nvPr>
        </p:nvSpPr>
        <p:spPr>
          <a:xfrm>
            <a:off x="8724900" y="365125"/>
            <a:ext cx="2628900" cy="5811838"/>
          </a:xfrm>
        </p:spPr>
        <p:txBody>
          <a:bodyPr vert="eaVert"/>
          <a:lstStyle/>
          <a:p>
            <a:r>
              <a:rPr lang="cs-CZ"/>
              <a:t>Kliknutím lze upravit styl.</a:t>
            </a:r>
          </a:p>
        </p:txBody>
      </p:sp>
      <p:sp>
        <p:nvSpPr>
          <p:cNvPr id="3" name="Zástupný symbol pro svislý text 2">
            <a:extLst>
              <a:ext uri="{FF2B5EF4-FFF2-40B4-BE49-F238E27FC236}">
                <a16:creationId xmlns:a16="http://schemas.microsoft.com/office/drawing/2014/main" id="{5083D71F-CD31-D8BD-29CF-0F280481D5B4}"/>
              </a:ext>
            </a:extLst>
          </p:cNvPr>
          <p:cNvSpPr>
            <a:spLocks noGrp="1"/>
          </p:cNvSpPr>
          <p:nvPr>
            <p:ph type="body" orient="vert" idx="1"/>
          </p:nvPr>
        </p:nvSpPr>
        <p:spPr>
          <a:xfrm>
            <a:off x="838200" y="365125"/>
            <a:ext cx="7734300" cy="5811838"/>
          </a:xfrm>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0B9C7290-D0D9-D337-ECBA-02E02EB3BBA0}"/>
              </a:ext>
            </a:extLst>
          </p:cNvPr>
          <p:cNvSpPr>
            <a:spLocks noGrp="1"/>
          </p:cNvSpPr>
          <p:nvPr>
            <p:ph type="dt" sz="half" idx="10"/>
          </p:nvPr>
        </p:nvSpPr>
        <p:spPr/>
        <p:txBody>
          <a:bodyPr/>
          <a:lstStyle/>
          <a:p>
            <a:fld id="{98D0EA3D-D217-4A0B-8DC1-6716D75902FC}" type="datetimeFigureOut">
              <a:rPr lang="cs-CZ" smtClean="0"/>
              <a:t>26.08.2025</a:t>
            </a:fld>
            <a:endParaRPr lang="cs-CZ"/>
          </a:p>
        </p:txBody>
      </p:sp>
      <p:sp>
        <p:nvSpPr>
          <p:cNvPr id="5" name="Zástupný symbol pro zápatí 4">
            <a:extLst>
              <a:ext uri="{FF2B5EF4-FFF2-40B4-BE49-F238E27FC236}">
                <a16:creationId xmlns:a16="http://schemas.microsoft.com/office/drawing/2014/main" id="{39CE0579-838C-F311-0A97-69E52ECBB10F}"/>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94C5CD68-0BFF-C5BF-733C-D372D193B140}"/>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2194251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201E65A-6D4D-4E25-DD6F-712B42052D5B}"/>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4071B6AA-1B98-84AB-F8D8-8073DD408052}"/>
              </a:ext>
            </a:extLst>
          </p:cNvPr>
          <p:cNvSpPr>
            <a:spLocks noGrp="1"/>
          </p:cNvSpPr>
          <p:nvPr>
            <p:ph idx="1"/>
          </p:nvPr>
        </p:nvSpPr>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DDC31680-B2C5-764D-450C-C4A52EB9FCC3}"/>
              </a:ext>
            </a:extLst>
          </p:cNvPr>
          <p:cNvSpPr>
            <a:spLocks noGrp="1"/>
          </p:cNvSpPr>
          <p:nvPr>
            <p:ph type="dt" sz="half" idx="10"/>
          </p:nvPr>
        </p:nvSpPr>
        <p:spPr/>
        <p:txBody>
          <a:bodyPr/>
          <a:lstStyle/>
          <a:p>
            <a:fld id="{98D0EA3D-D217-4A0B-8DC1-6716D75902FC}" type="datetimeFigureOut">
              <a:rPr lang="cs-CZ" smtClean="0"/>
              <a:t>26.08.2025</a:t>
            </a:fld>
            <a:endParaRPr lang="cs-CZ"/>
          </a:p>
        </p:txBody>
      </p:sp>
      <p:sp>
        <p:nvSpPr>
          <p:cNvPr id="5" name="Zástupný symbol pro zápatí 4">
            <a:extLst>
              <a:ext uri="{FF2B5EF4-FFF2-40B4-BE49-F238E27FC236}">
                <a16:creationId xmlns:a16="http://schemas.microsoft.com/office/drawing/2014/main" id="{B882FF3B-FBC2-48CC-BA57-0042882FAD37}"/>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DDB65708-63EA-7FC7-94E6-AF36D276F3A1}"/>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3894594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FECF6BE-9392-F829-7C58-761D17FA925F}"/>
              </a:ext>
            </a:extLst>
          </p:cNvPr>
          <p:cNvSpPr>
            <a:spLocks noGrp="1"/>
          </p:cNvSpPr>
          <p:nvPr>
            <p:ph type="title"/>
          </p:nvPr>
        </p:nvSpPr>
        <p:spPr>
          <a:xfrm>
            <a:off x="831850" y="1709738"/>
            <a:ext cx="10515600" cy="2852737"/>
          </a:xfrm>
        </p:spPr>
        <p:txBody>
          <a:bodyPr anchor="b"/>
          <a:lstStyle>
            <a:lvl1pPr>
              <a:defRPr sz="6000"/>
            </a:lvl1pPr>
          </a:lstStyle>
          <a:p>
            <a:r>
              <a:rPr lang="cs-CZ"/>
              <a:t>Kliknutím lze upravit styl.</a:t>
            </a:r>
          </a:p>
        </p:txBody>
      </p:sp>
      <p:sp>
        <p:nvSpPr>
          <p:cNvPr id="3" name="Zástupný text 2">
            <a:extLst>
              <a:ext uri="{FF2B5EF4-FFF2-40B4-BE49-F238E27FC236}">
                <a16:creationId xmlns:a16="http://schemas.microsoft.com/office/drawing/2014/main" id="{0D903169-8021-2158-289F-AF1338939F7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cs-CZ"/>
              <a:t>Po kliknutí můžete upravovat styly textu v předloze.</a:t>
            </a:r>
          </a:p>
        </p:txBody>
      </p:sp>
      <p:sp>
        <p:nvSpPr>
          <p:cNvPr id="4" name="Zástupný symbol pro datum 3">
            <a:extLst>
              <a:ext uri="{FF2B5EF4-FFF2-40B4-BE49-F238E27FC236}">
                <a16:creationId xmlns:a16="http://schemas.microsoft.com/office/drawing/2014/main" id="{172D153C-47F4-137B-C867-4E5BDFE42F55}"/>
              </a:ext>
            </a:extLst>
          </p:cNvPr>
          <p:cNvSpPr>
            <a:spLocks noGrp="1"/>
          </p:cNvSpPr>
          <p:nvPr>
            <p:ph type="dt" sz="half" idx="10"/>
          </p:nvPr>
        </p:nvSpPr>
        <p:spPr/>
        <p:txBody>
          <a:bodyPr/>
          <a:lstStyle/>
          <a:p>
            <a:fld id="{98D0EA3D-D217-4A0B-8DC1-6716D75902FC}" type="datetimeFigureOut">
              <a:rPr lang="cs-CZ" smtClean="0"/>
              <a:t>26.08.2025</a:t>
            </a:fld>
            <a:endParaRPr lang="cs-CZ"/>
          </a:p>
        </p:txBody>
      </p:sp>
      <p:sp>
        <p:nvSpPr>
          <p:cNvPr id="5" name="Zástupný symbol pro zápatí 4">
            <a:extLst>
              <a:ext uri="{FF2B5EF4-FFF2-40B4-BE49-F238E27FC236}">
                <a16:creationId xmlns:a16="http://schemas.microsoft.com/office/drawing/2014/main" id="{6CB4DA6D-2C6F-94D6-C247-7140B4994F2B}"/>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25D5E757-5151-E3D7-9ADA-571720930648}"/>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40781358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13B7D4C-3BCA-3673-0808-E93726D11AE4}"/>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7D2063E2-936F-FB2D-FF2D-A98C90B5041D}"/>
              </a:ext>
            </a:extLst>
          </p:cNvPr>
          <p:cNvSpPr>
            <a:spLocks noGrp="1"/>
          </p:cNvSpPr>
          <p:nvPr>
            <p:ph sz="half" idx="1"/>
          </p:nvPr>
        </p:nvSpPr>
        <p:spPr>
          <a:xfrm>
            <a:off x="838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obsah 3">
            <a:extLst>
              <a:ext uri="{FF2B5EF4-FFF2-40B4-BE49-F238E27FC236}">
                <a16:creationId xmlns:a16="http://schemas.microsoft.com/office/drawing/2014/main" id="{F8C503FC-3923-CE84-0BD6-B95124D3A9D2}"/>
              </a:ext>
            </a:extLst>
          </p:cNvPr>
          <p:cNvSpPr>
            <a:spLocks noGrp="1"/>
          </p:cNvSpPr>
          <p:nvPr>
            <p:ph sz="half" idx="2"/>
          </p:nvPr>
        </p:nvSpPr>
        <p:spPr>
          <a:xfrm>
            <a:off x="6172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a:extLst>
              <a:ext uri="{FF2B5EF4-FFF2-40B4-BE49-F238E27FC236}">
                <a16:creationId xmlns:a16="http://schemas.microsoft.com/office/drawing/2014/main" id="{887784CC-1368-ADFA-1409-2BA2F0E684A6}"/>
              </a:ext>
            </a:extLst>
          </p:cNvPr>
          <p:cNvSpPr>
            <a:spLocks noGrp="1"/>
          </p:cNvSpPr>
          <p:nvPr>
            <p:ph type="dt" sz="half" idx="10"/>
          </p:nvPr>
        </p:nvSpPr>
        <p:spPr/>
        <p:txBody>
          <a:bodyPr/>
          <a:lstStyle/>
          <a:p>
            <a:fld id="{98D0EA3D-D217-4A0B-8DC1-6716D75902FC}" type="datetimeFigureOut">
              <a:rPr lang="cs-CZ" smtClean="0"/>
              <a:t>26.08.2025</a:t>
            </a:fld>
            <a:endParaRPr lang="cs-CZ"/>
          </a:p>
        </p:txBody>
      </p:sp>
      <p:sp>
        <p:nvSpPr>
          <p:cNvPr id="6" name="Zástupný symbol pro zápatí 5">
            <a:extLst>
              <a:ext uri="{FF2B5EF4-FFF2-40B4-BE49-F238E27FC236}">
                <a16:creationId xmlns:a16="http://schemas.microsoft.com/office/drawing/2014/main" id="{8C55BDA0-6985-3A97-3699-795E212D3C47}"/>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EDBE3A4F-519D-B114-595C-83F816A9E760}"/>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3022632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8226109-890A-3A3A-4C1D-57033E7C7B0A}"/>
              </a:ext>
            </a:extLst>
          </p:cNvPr>
          <p:cNvSpPr>
            <a:spLocks noGrp="1"/>
          </p:cNvSpPr>
          <p:nvPr>
            <p:ph type="title"/>
          </p:nvPr>
        </p:nvSpPr>
        <p:spPr>
          <a:xfrm>
            <a:off x="839788" y="365125"/>
            <a:ext cx="10515600" cy="1325563"/>
          </a:xfrm>
        </p:spPr>
        <p:txBody>
          <a:bodyPr/>
          <a:lstStyle/>
          <a:p>
            <a:r>
              <a:rPr lang="cs-CZ"/>
              <a:t>Kliknutím lze upravit styl.</a:t>
            </a:r>
          </a:p>
        </p:txBody>
      </p:sp>
      <p:sp>
        <p:nvSpPr>
          <p:cNvPr id="3" name="Zástupný text 2">
            <a:extLst>
              <a:ext uri="{FF2B5EF4-FFF2-40B4-BE49-F238E27FC236}">
                <a16:creationId xmlns:a16="http://schemas.microsoft.com/office/drawing/2014/main" id="{7E7DF8BC-637B-567E-549B-F820663ED3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4" name="Zástupný obsah 3">
            <a:extLst>
              <a:ext uri="{FF2B5EF4-FFF2-40B4-BE49-F238E27FC236}">
                <a16:creationId xmlns:a16="http://schemas.microsoft.com/office/drawing/2014/main" id="{8DDC5BDB-F3C7-B222-7A0C-5B7BC838C7DE}"/>
              </a:ext>
            </a:extLst>
          </p:cNvPr>
          <p:cNvSpPr>
            <a:spLocks noGrp="1"/>
          </p:cNvSpPr>
          <p:nvPr>
            <p:ph sz="half" idx="2"/>
          </p:nvPr>
        </p:nvSpPr>
        <p:spPr>
          <a:xfrm>
            <a:off x="839788" y="2505075"/>
            <a:ext cx="5157787"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text 4">
            <a:extLst>
              <a:ext uri="{FF2B5EF4-FFF2-40B4-BE49-F238E27FC236}">
                <a16:creationId xmlns:a16="http://schemas.microsoft.com/office/drawing/2014/main" id="{67C6BE4F-BA23-675A-2F0D-3307753DBF0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6" name="Zástupný obsah 5">
            <a:extLst>
              <a:ext uri="{FF2B5EF4-FFF2-40B4-BE49-F238E27FC236}">
                <a16:creationId xmlns:a16="http://schemas.microsoft.com/office/drawing/2014/main" id="{D753A69A-3661-5F6E-A60B-75822AB26169}"/>
              </a:ext>
            </a:extLst>
          </p:cNvPr>
          <p:cNvSpPr>
            <a:spLocks noGrp="1"/>
          </p:cNvSpPr>
          <p:nvPr>
            <p:ph sz="quarter" idx="4"/>
          </p:nvPr>
        </p:nvSpPr>
        <p:spPr>
          <a:xfrm>
            <a:off x="6172200" y="2505075"/>
            <a:ext cx="5183188"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7" name="Zástupný symbol pro datum 6">
            <a:extLst>
              <a:ext uri="{FF2B5EF4-FFF2-40B4-BE49-F238E27FC236}">
                <a16:creationId xmlns:a16="http://schemas.microsoft.com/office/drawing/2014/main" id="{E60D792D-CA2A-2831-168E-7D98466E9E7A}"/>
              </a:ext>
            </a:extLst>
          </p:cNvPr>
          <p:cNvSpPr>
            <a:spLocks noGrp="1"/>
          </p:cNvSpPr>
          <p:nvPr>
            <p:ph type="dt" sz="half" idx="10"/>
          </p:nvPr>
        </p:nvSpPr>
        <p:spPr/>
        <p:txBody>
          <a:bodyPr/>
          <a:lstStyle/>
          <a:p>
            <a:fld id="{98D0EA3D-D217-4A0B-8DC1-6716D75902FC}" type="datetimeFigureOut">
              <a:rPr lang="cs-CZ" smtClean="0"/>
              <a:t>26.08.2025</a:t>
            </a:fld>
            <a:endParaRPr lang="cs-CZ"/>
          </a:p>
        </p:txBody>
      </p:sp>
      <p:sp>
        <p:nvSpPr>
          <p:cNvPr id="8" name="Zástupný symbol pro zápatí 7">
            <a:extLst>
              <a:ext uri="{FF2B5EF4-FFF2-40B4-BE49-F238E27FC236}">
                <a16:creationId xmlns:a16="http://schemas.microsoft.com/office/drawing/2014/main" id="{3D877076-B798-F359-185D-1BF71219C66E}"/>
              </a:ext>
            </a:extLst>
          </p:cNvPr>
          <p:cNvSpPr>
            <a:spLocks noGrp="1"/>
          </p:cNvSpPr>
          <p:nvPr>
            <p:ph type="ftr" sz="quarter" idx="11"/>
          </p:nvPr>
        </p:nvSpPr>
        <p:spPr/>
        <p:txBody>
          <a:bodyPr/>
          <a:lstStyle/>
          <a:p>
            <a:endParaRPr lang="cs-CZ"/>
          </a:p>
        </p:txBody>
      </p:sp>
      <p:sp>
        <p:nvSpPr>
          <p:cNvPr id="9" name="Zástupný symbol pro číslo snímku 8">
            <a:extLst>
              <a:ext uri="{FF2B5EF4-FFF2-40B4-BE49-F238E27FC236}">
                <a16:creationId xmlns:a16="http://schemas.microsoft.com/office/drawing/2014/main" id="{C663BD8D-A925-7612-FB80-8810D84DA141}"/>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20453026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7A806CF-2EC7-5838-236F-DFA98B22E892}"/>
              </a:ext>
            </a:extLst>
          </p:cNvPr>
          <p:cNvSpPr>
            <a:spLocks noGrp="1"/>
          </p:cNvSpPr>
          <p:nvPr>
            <p:ph type="title"/>
          </p:nvPr>
        </p:nvSpPr>
        <p:spPr/>
        <p:txBody>
          <a:bodyPr/>
          <a:lstStyle/>
          <a:p>
            <a:r>
              <a:rPr lang="cs-CZ"/>
              <a:t>Kliknutím lze upravit styl.</a:t>
            </a:r>
          </a:p>
        </p:txBody>
      </p:sp>
      <p:sp>
        <p:nvSpPr>
          <p:cNvPr id="3" name="Zástupný symbol pro datum 2">
            <a:extLst>
              <a:ext uri="{FF2B5EF4-FFF2-40B4-BE49-F238E27FC236}">
                <a16:creationId xmlns:a16="http://schemas.microsoft.com/office/drawing/2014/main" id="{27936ED9-5E85-EA1D-688C-69F93FAB9F12}"/>
              </a:ext>
            </a:extLst>
          </p:cNvPr>
          <p:cNvSpPr>
            <a:spLocks noGrp="1"/>
          </p:cNvSpPr>
          <p:nvPr>
            <p:ph type="dt" sz="half" idx="10"/>
          </p:nvPr>
        </p:nvSpPr>
        <p:spPr/>
        <p:txBody>
          <a:bodyPr/>
          <a:lstStyle/>
          <a:p>
            <a:fld id="{98D0EA3D-D217-4A0B-8DC1-6716D75902FC}" type="datetimeFigureOut">
              <a:rPr lang="cs-CZ" smtClean="0"/>
              <a:t>26.08.2025</a:t>
            </a:fld>
            <a:endParaRPr lang="cs-CZ"/>
          </a:p>
        </p:txBody>
      </p:sp>
      <p:sp>
        <p:nvSpPr>
          <p:cNvPr id="4" name="Zástupný symbol pro zápatí 3">
            <a:extLst>
              <a:ext uri="{FF2B5EF4-FFF2-40B4-BE49-F238E27FC236}">
                <a16:creationId xmlns:a16="http://schemas.microsoft.com/office/drawing/2014/main" id="{55EB392E-48B4-3455-8C2E-F3FBFBED2DF8}"/>
              </a:ext>
            </a:extLst>
          </p:cNvPr>
          <p:cNvSpPr>
            <a:spLocks noGrp="1"/>
          </p:cNvSpPr>
          <p:nvPr>
            <p:ph type="ftr" sz="quarter" idx="11"/>
          </p:nvPr>
        </p:nvSpPr>
        <p:spPr/>
        <p:txBody>
          <a:bodyPr/>
          <a:lstStyle/>
          <a:p>
            <a:endParaRPr lang="cs-CZ"/>
          </a:p>
        </p:txBody>
      </p:sp>
      <p:sp>
        <p:nvSpPr>
          <p:cNvPr id="5" name="Zástupný symbol pro číslo snímku 4">
            <a:extLst>
              <a:ext uri="{FF2B5EF4-FFF2-40B4-BE49-F238E27FC236}">
                <a16:creationId xmlns:a16="http://schemas.microsoft.com/office/drawing/2014/main" id="{AF5BDE7E-581E-2179-AD25-579627BFC39E}"/>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22686048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a:extLst>
              <a:ext uri="{FF2B5EF4-FFF2-40B4-BE49-F238E27FC236}">
                <a16:creationId xmlns:a16="http://schemas.microsoft.com/office/drawing/2014/main" id="{CF1E1A4E-6B07-9391-5D6A-6E7050756C83}"/>
              </a:ext>
            </a:extLst>
          </p:cNvPr>
          <p:cNvSpPr>
            <a:spLocks noGrp="1"/>
          </p:cNvSpPr>
          <p:nvPr>
            <p:ph type="dt" sz="half" idx="10"/>
          </p:nvPr>
        </p:nvSpPr>
        <p:spPr/>
        <p:txBody>
          <a:bodyPr/>
          <a:lstStyle/>
          <a:p>
            <a:fld id="{98D0EA3D-D217-4A0B-8DC1-6716D75902FC}" type="datetimeFigureOut">
              <a:rPr lang="cs-CZ" smtClean="0"/>
              <a:t>26.08.2025</a:t>
            </a:fld>
            <a:endParaRPr lang="cs-CZ"/>
          </a:p>
        </p:txBody>
      </p:sp>
      <p:sp>
        <p:nvSpPr>
          <p:cNvPr id="3" name="Zástupný symbol pro zápatí 2">
            <a:extLst>
              <a:ext uri="{FF2B5EF4-FFF2-40B4-BE49-F238E27FC236}">
                <a16:creationId xmlns:a16="http://schemas.microsoft.com/office/drawing/2014/main" id="{6AE76A12-45A3-3270-E57E-CE3461D19174}"/>
              </a:ext>
            </a:extLst>
          </p:cNvPr>
          <p:cNvSpPr>
            <a:spLocks noGrp="1"/>
          </p:cNvSpPr>
          <p:nvPr>
            <p:ph type="ftr" sz="quarter" idx="11"/>
          </p:nvPr>
        </p:nvSpPr>
        <p:spPr/>
        <p:txBody>
          <a:bodyPr/>
          <a:lstStyle/>
          <a:p>
            <a:endParaRPr lang="cs-CZ"/>
          </a:p>
        </p:txBody>
      </p:sp>
      <p:sp>
        <p:nvSpPr>
          <p:cNvPr id="4" name="Zástupný symbol pro číslo snímku 3">
            <a:extLst>
              <a:ext uri="{FF2B5EF4-FFF2-40B4-BE49-F238E27FC236}">
                <a16:creationId xmlns:a16="http://schemas.microsoft.com/office/drawing/2014/main" id="{557E2E55-63DC-C3FC-B11D-9F28627FD377}"/>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34041168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C264650-A82B-37CB-1FAF-5FF250B2A1E5}"/>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obsah 2">
            <a:extLst>
              <a:ext uri="{FF2B5EF4-FFF2-40B4-BE49-F238E27FC236}">
                <a16:creationId xmlns:a16="http://schemas.microsoft.com/office/drawing/2014/main" id="{735105BC-807D-8042-F269-6E3E3544D9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text 3">
            <a:extLst>
              <a:ext uri="{FF2B5EF4-FFF2-40B4-BE49-F238E27FC236}">
                <a16:creationId xmlns:a16="http://schemas.microsoft.com/office/drawing/2014/main" id="{5C13A2F8-D876-136C-9630-2F00A5D5F2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C0A90485-FE17-DEFE-82E1-44601313C651}"/>
              </a:ext>
            </a:extLst>
          </p:cNvPr>
          <p:cNvSpPr>
            <a:spLocks noGrp="1"/>
          </p:cNvSpPr>
          <p:nvPr>
            <p:ph type="dt" sz="half" idx="10"/>
          </p:nvPr>
        </p:nvSpPr>
        <p:spPr/>
        <p:txBody>
          <a:bodyPr/>
          <a:lstStyle/>
          <a:p>
            <a:fld id="{98D0EA3D-D217-4A0B-8DC1-6716D75902FC}" type="datetimeFigureOut">
              <a:rPr lang="cs-CZ" smtClean="0"/>
              <a:t>26.08.2025</a:t>
            </a:fld>
            <a:endParaRPr lang="cs-CZ"/>
          </a:p>
        </p:txBody>
      </p:sp>
      <p:sp>
        <p:nvSpPr>
          <p:cNvPr id="6" name="Zástupný symbol pro zápatí 5">
            <a:extLst>
              <a:ext uri="{FF2B5EF4-FFF2-40B4-BE49-F238E27FC236}">
                <a16:creationId xmlns:a16="http://schemas.microsoft.com/office/drawing/2014/main" id="{C2C2E241-9FBB-C692-BAFB-8FCE31ADF628}"/>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35B94DB3-C9BF-6E56-5039-16D75CDEF9DF}"/>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42677204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1AD4002-BAD5-C57C-6CBD-C20ECBBB8A70}"/>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symbol obrázku 2">
            <a:extLst>
              <a:ext uri="{FF2B5EF4-FFF2-40B4-BE49-F238E27FC236}">
                <a16:creationId xmlns:a16="http://schemas.microsoft.com/office/drawing/2014/main" id="{59D4F4D4-B779-51BC-D893-A198C7D3E2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text 3">
            <a:extLst>
              <a:ext uri="{FF2B5EF4-FFF2-40B4-BE49-F238E27FC236}">
                <a16:creationId xmlns:a16="http://schemas.microsoft.com/office/drawing/2014/main" id="{BB63D53F-27BB-CDE7-EDCD-8A3D196AF1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F9D469B6-E12A-6594-917F-AAF9ED658D8D}"/>
              </a:ext>
            </a:extLst>
          </p:cNvPr>
          <p:cNvSpPr>
            <a:spLocks noGrp="1"/>
          </p:cNvSpPr>
          <p:nvPr>
            <p:ph type="dt" sz="half" idx="10"/>
          </p:nvPr>
        </p:nvSpPr>
        <p:spPr/>
        <p:txBody>
          <a:bodyPr/>
          <a:lstStyle/>
          <a:p>
            <a:fld id="{98D0EA3D-D217-4A0B-8DC1-6716D75902FC}" type="datetimeFigureOut">
              <a:rPr lang="cs-CZ" smtClean="0"/>
              <a:t>26.08.2025</a:t>
            </a:fld>
            <a:endParaRPr lang="cs-CZ"/>
          </a:p>
        </p:txBody>
      </p:sp>
      <p:sp>
        <p:nvSpPr>
          <p:cNvPr id="6" name="Zástupný symbol pro zápatí 5">
            <a:extLst>
              <a:ext uri="{FF2B5EF4-FFF2-40B4-BE49-F238E27FC236}">
                <a16:creationId xmlns:a16="http://schemas.microsoft.com/office/drawing/2014/main" id="{DFAA3E40-2243-8169-FB3A-83FA44A9FA26}"/>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3277014B-5EBD-EA6A-0CB8-B08CD293CA93}"/>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24200926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C7B893BE-CD44-FD30-2F0A-D717190F63A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text 2">
            <a:extLst>
              <a:ext uri="{FF2B5EF4-FFF2-40B4-BE49-F238E27FC236}">
                <a16:creationId xmlns:a16="http://schemas.microsoft.com/office/drawing/2014/main" id="{F3FA05E6-1855-1722-798F-767494533A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73698C59-3803-A182-E995-450D37AB27A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8D0EA3D-D217-4A0B-8DC1-6716D75902FC}" type="datetimeFigureOut">
              <a:rPr lang="cs-CZ" smtClean="0"/>
              <a:t>26.08.2025</a:t>
            </a:fld>
            <a:endParaRPr lang="cs-CZ"/>
          </a:p>
        </p:txBody>
      </p:sp>
      <p:sp>
        <p:nvSpPr>
          <p:cNvPr id="5" name="Zástupný symbol pro zápatí 4">
            <a:extLst>
              <a:ext uri="{FF2B5EF4-FFF2-40B4-BE49-F238E27FC236}">
                <a16:creationId xmlns:a16="http://schemas.microsoft.com/office/drawing/2014/main" id="{50D7DFD5-5303-581B-D41B-F9EDD75F88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cs-CZ"/>
          </a:p>
        </p:txBody>
      </p:sp>
      <p:sp>
        <p:nvSpPr>
          <p:cNvPr id="6" name="Zástupný symbol pro číslo snímku 5">
            <a:extLst>
              <a:ext uri="{FF2B5EF4-FFF2-40B4-BE49-F238E27FC236}">
                <a16:creationId xmlns:a16="http://schemas.microsoft.com/office/drawing/2014/main" id="{34ED6BF1-8EAA-A0ED-2AFA-7B956BB87E7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C627BED-57AA-4A77-B868-460CCD868FA9}" type="slidenum">
              <a:rPr lang="cs-CZ" smtClean="0"/>
              <a:t>‹#›</a:t>
            </a:fld>
            <a:endParaRPr lang="cs-CZ"/>
          </a:p>
        </p:txBody>
      </p:sp>
    </p:spTree>
    <p:extLst>
      <p:ext uri="{BB962C8B-B14F-4D97-AF65-F5344CB8AC3E}">
        <p14:creationId xmlns:p14="http://schemas.microsoft.com/office/powerpoint/2010/main" val="18797576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56.png"/><Relationship Id="rId4" Type="http://schemas.openxmlformats.org/officeDocument/2006/relationships/image" Target="../media/image59.png"/></Relationships>
</file>

<file path=ppt/slides/_rels/slide11.xml.rels><?xml version="1.0" encoding="UTF-8" standalone="yes"?>
<Relationships xmlns="http://schemas.openxmlformats.org/package/2006/relationships"><Relationship Id="rId13" Type="http://schemas.microsoft.com/office/2007/relationships/hdphoto" Target="../media/hdphoto5.wdp"/><Relationship Id="rId18" Type="http://schemas.openxmlformats.org/officeDocument/2006/relationships/image" Target="../media/image18.png"/><Relationship Id="rId26" Type="http://schemas.openxmlformats.org/officeDocument/2006/relationships/image" Target="../media/image22.png"/><Relationship Id="rId3" Type="http://schemas.openxmlformats.org/officeDocument/2006/relationships/image" Target="../media/image61.jpeg"/><Relationship Id="rId21" Type="http://schemas.microsoft.com/office/2007/relationships/hdphoto" Target="../media/hdphoto9.wdp"/><Relationship Id="rId7" Type="http://schemas.microsoft.com/office/2007/relationships/hdphoto" Target="../media/hdphoto2.wdp"/><Relationship Id="rId12" Type="http://schemas.openxmlformats.org/officeDocument/2006/relationships/image" Target="../media/image15.png"/><Relationship Id="rId17" Type="http://schemas.microsoft.com/office/2007/relationships/hdphoto" Target="../media/hdphoto7.wdp"/><Relationship Id="rId25" Type="http://schemas.microsoft.com/office/2007/relationships/hdphoto" Target="../media/hdphoto11.wdp"/><Relationship Id="rId33" Type="http://schemas.openxmlformats.org/officeDocument/2006/relationships/chart" Target="../charts/chart2.xml"/><Relationship Id="rId2" Type="http://schemas.openxmlformats.org/officeDocument/2006/relationships/notesSlide" Target="../notesSlides/notesSlide10.xml"/><Relationship Id="rId16" Type="http://schemas.openxmlformats.org/officeDocument/2006/relationships/image" Target="../media/image17.png"/><Relationship Id="rId20" Type="http://schemas.openxmlformats.org/officeDocument/2006/relationships/image" Target="../media/image19.png"/><Relationship Id="rId29" Type="http://schemas.microsoft.com/office/2007/relationships/hdphoto" Target="../media/hdphoto13.wdp"/><Relationship Id="rId1" Type="http://schemas.openxmlformats.org/officeDocument/2006/relationships/slideLayout" Target="../slideLayouts/slideLayout1.xml"/><Relationship Id="rId6" Type="http://schemas.openxmlformats.org/officeDocument/2006/relationships/image" Target="../media/image12.png"/><Relationship Id="rId11" Type="http://schemas.microsoft.com/office/2007/relationships/hdphoto" Target="../media/hdphoto4.wdp"/><Relationship Id="rId24" Type="http://schemas.openxmlformats.org/officeDocument/2006/relationships/image" Target="../media/image21.png"/><Relationship Id="rId32" Type="http://schemas.openxmlformats.org/officeDocument/2006/relationships/chart" Target="../charts/chart1.xml"/><Relationship Id="rId5" Type="http://schemas.microsoft.com/office/2007/relationships/hdphoto" Target="../media/hdphoto1.wdp"/><Relationship Id="rId15" Type="http://schemas.microsoft.com/office/2007/relationships/hdphoto" Target="../media/hdphoto6.wdp"/><Relationship Id="rId23" Type="http://schemas.microsoft.com/office/2007/relationships/hdphoto" Target="../media/hdphoto10.wdp"/><Relationship Id="rId28" Type="http://schemas.openxmlformats.org/officeDocument/2006/relationships/image" Target="../media/image23.png"/><Relationship Id="rId10" Type="http://schemas.openxmlformats.org/officeDocument/2006/relationships/image" Target="../media/image14.png"/><Relationship Id="rId19" Type="http://schemas.microsoft.com/office/2007/relationships/hdphoto" Target="../media/hdphoto8.wdp"/><Relationship Id="rId31" Type="http://schemas.microsoft.com/office/2007/relationships/hdphoto" Target="../media/hdphoto14.wdp"/><Relationship Id="rId4" Type="http://schemas.openxmlformats.org/officeDocument/2006/relationships/image" Target="../media/image11.png"/><Relationship Id="rId9" Type="http://schemas.microsoft.com/office/2007/relationships/hdphoto" Target="../media/hdphoto3.wdp"/><Relationship Id="rId14" Type="http://schemas.openxmlformats.org/officeDocument/2006/relationships/image" Target="../media/image16.png"/><Relationship Id="rId22" Type="http://schemas.openxmlformats.org/officeDocument/2006/relationships/image" Target="../media/image20.png"/><Relationship Id="rId27" Type="http://schemas.microsoft.com/office/2007/relationships/hdphoto" Target="../media/hdphoto12.wdp"/><Relationship Id="rId30" Type="http://schemas.openxmlformats.org/officeDocument/2006/relationships/image" Target="../media/image24.png"/><Relationship Id="rId8"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1.png"/><Relationship Id="rId3" Type="http://schemas.openxmlformats.org/officeDocument/2006/relationships/image" Target="../media/image56.png"/><Relationship Id="rId7" Type="http://schemas.openxmlformats.org/officeDocument/2006/relationships/image" Target="../media/image66.svg"/><Relationship Id="rId12" Type="http://schemas.openxmlformats.org/officeDocument/2006/relationships/image" Target="../media/image57.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65.png"/><Relationship Id="rId11" Type="http://schemas.openxmlformats.org/officeDocument/2006/relationships/image" Target="../media/image70.svg"/><Relationship Id="rId5" Type="http://schemas.openxmlformats.org/officeDocument/2006/relationships/image" Target="../media/image64.sv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s>
</file>

<file path=ppt/slides/_rels/slide14.xml.rels><?xml version="1.0" encoding="UTF-8" standalone="yes"?>
<Relationships xmlns="http://schemas.openxmlformats.org/package/2006/relationships"><Relationship Id="rId8" Type="http://schemas.openxmlformats.org/officeDocument/2006/relationships/image" Target="../media/image72.png"/><Relationship Id="rId13" Type="http://schemas.openxmlformats.org/officeDocument/2006/relationships/image" Target="../media/image70.svg"/><Relationship Id="rId3" Type="http://schemas.openxmlformats.org/officeDocument/2006/relationships/image" Target="../media/image56.png"/><Relationship Id="rId7" Type="http://schemas.openxmlformats.org/officeDocument/2006/relationships/image" Target="../media/image66.svg"/><Relationship Id="rId12" Type="http://schemas.openxmlformats.org/officeDocument/2006/relationships/image" Target="../media/image69.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65.png"/><Relationship Id="rId11" Type="http://schemas.openxmlformats.org/officeDocument/2006/relationships/image" Target="../media/image68.png"/><Relationship Id="rId5" Type="http://schemas.openxmlformats.org/officeDocument/2006/relationships/image" Target="../media/image64.svg"/><Relationship Id="rId10" Type="http://schemas.openxmlformats.org/officeDocument/2006/relationships/image" Target="../media/image67.png"/><Relationship Id="rId4" Type="http://schemas.openxmlformats.org/officeDocument/2006/relationships/image" Target="../media/image63.png"/><Relationship Id="rId9" Type="http://schemas.openxmlformats.org/officeDocument/2006/relationships/image" Target="../media/image73.svg"/><Relationship Id="rId14" Type="http://schemas.openxmlformats.org/officeDocument/2006/relationships/image" Target="../media/image57.png"/></Relationships>
</file>

<file path=ppt/slides/_rels/slide15.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74.jpeg"/><Relationship Id="rId7" Type="http://schemas.openxmlformats.org/officeDocument/2006/relationships/image" Target="../media/image67.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77.png"/><Relationship Id="rId11" Type="http://schemas.openxmlformats.org/officeDocument/2006/relationships/image" Target="../media/image57.png"/><Relationship Id="rId5" Type="http://schemas.openxmlformats.org/officeDocument/2006/relationships/image" Target="../media/image76.png"/><Relationship Id="rId10" Type="http://schemas.openxmlformats.org/officeDocument/2006/relationships/image" Target="../media/image70.svg"/><Relationship Id="rId4" Type="http://schemas.openxmlformats.org/officeDocument/2006/relationships/image" Target="../media/image75.jpeg"/><Relationship Id="rId9" Type="http://schemas.openxmlformats.org/officeDocument/2006/relationships/image" Target="../media/image69.png"/></Relationships>
</file>

<file path=ppt/slides/_rels/slide1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hyperlink" Target="http://www.studyin.cz/" TargetMode="Externa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9.png"/><Relationship Id="rId7" Type="http://schemas.openxmlformats.org/officeDocument/2006/relationships/image" Target="../media/image8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80.png"/><Relationship Id="rId5" Type="http://schemas.openxmlformats.org/officeDocument/2006/relationships/image" Target="../media/image57.png"/><Relationship Id="rId4" Type="http://schemas.openxmlformats.org/officeDocument/2006/relationships/image" Target="../media/image70.svg"/><Relationship Id="rId9" Type="http://schemas.openxmlformats.org/officeDocument/2006/relationships/image" Target="../media/image68.png"/></Relationships>
</file>

<file path=ppt/slides/_rels/slide1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13" Type="http://schemas.microsoft.com/office/2007/relationships/hdphoto" Target="../media/hdphoto5.wdp"/><Relationship Id="rId18" Type="http://schemas.openxmlformats.org/officeDocument/2006/relationships/image" Target="../media/image18.png"/><Relationship Id="rId26" Type="http://schemas.openxmlformats.org/officeDocument/2006/relationships/image" Target="../media/image22.png"/><Relationship Id="rId3" Type="http://schemas.openxmlformats.org/officeDocument/2006/relationships/image" Target="../media/image83.jpeg"/><Relationship Id="rId21" Type="http://schemas.microsoft.com/office/2007/relationships/hdphoto" Target="../media/hdphoto9.wdp"/><Relationship Id="rId34" Type="http://schemas.openxmlformats.org/officeDocument/2006/relationships/image" Target="../media/image37.png"/><Relationship Id="rId7" Type="http://schemas.microsoft.com/office/2007/relationships/hdphoto" Target="../media/hdphoto2.wdp"/><Relationship Id="rId12" Type="http://schemas.openxmlformats.org/officeDocument/2006/relationships/image" Target="../media/image15.png"/><Relationship Id="rId17" Type="http://schemas.microsoft.com/office/2007/relationships/hdphoto" Target="../media/hdphoto7.wdp"/><Relationship Id="rId25" Type="http://schemas.microsoft.com/office/2007/relationships/hdphoto" Target="../media/hdphoto11.wdp"/><Relationship Id="rId33" Type="http://schemas.openxmlformats.org/officeDocument/2006/relationships/image" Target="../media/image67.png"/><Relationship Id="rId2" Type="http://schemas.openxmlformats.org/officeDocument/2006/relationships/notesSlide" Target="../notesSlides/notesSlide16.xml"/><Relationship Id="rId16" Type="http://schemas.openxmlformats.org/officeDocument/2006/relationships/image" Target="../media/image17.png"/><Relationship Id="rId20" Type="http://schemas.openxmlformats.org/officeDocument/2006/relationships/image" Target="../media/image19.png"/><Relationship Id="rId29" Type="http://schemas.microsoft.com/office/2007/relationships/hdphoto" Target="../media/hdphoto13.wdp"/><Relationship Id="rId1" Type="http://schemas.openxmlformats.org/officeDocument/2006/relationships/slideLayout" Target="../slideLayouts/slideLayout1.xml"/><Relationship Id="rId6" Type="http://schemas.openxmlformats.org/officeDocument/2006/relationships/image" Target="../media/image12.png"/><Relationship Id="rId11" Type="http://schemas.microsoft.com/office/2007/relationships/hdphoto" Target="../media/hdphoto4.wdp"/><Relationship Id="rId24" Type="http://schemas.openxmlformats.org/officeDocument/2006/relationships/image" Target="../media/image21.png"/><Relationship Id="rId32" Type="http://schemas.openxmlformats.org/officeDocument/2006/relationships/image" Target="../media/image84.png"/><Relationship Id="rId5" Type="http://schemas.microsoft.com/office/2007/relationships/hdphoto" Target="../media/hdphoto1.wdp"/><Relationship Id="rId15" Type="http://schemas.microsoft.com/office/2007/relationships/hdphoto" Target="../media/hdphoto6.wdp"/><Relationship Id="rId23" Type="http://schemas.microsoft.com/office/2007/relationships/hdphoto" Target="../media/hdphoto10.wdp"/><Relationship Id="rId28" Type="http://schemas.openxmlformats.org/officeDocument/2006/relationships/image" Target="../media/image23.png"/><Relationship Id="rId10" Type="http://schemas.openxmlformats.org/officeDocument/2006/relationships/image" Target="../media/image14.png"/><Relationship Id="rId19" Type="http://schemas.microsoft.com/office/2007/relationships/hdphoto" Target="../media/hdphoto8.wdp"/><Relationship Id="rId31" Type="http://schemas.microsoft.com/office/2007/relationships/hdphoto" Target="../media/hdphoto14.wdp"/><Relationship Id="rId4" Type="http://schemas.openxmlformats.org/officeDocument/2006/relationships/image" Target="../media/image11.png"/><Relationship Id="rId9" Type="http://schemas.microsoft.com/office/2007/relationships/hdphoto" Target="../media/hdphoto3.wdp"/><Relationship Id="rId14" Type="http://schemas.openxmlformats.org/officeDocument/2006/relationships/image" Target="../media/image16.png"/><Relationship Id="rId22" Type="http://schemas.openxmlformats.org/officeDocument/2006/relationships/image" Target="../media/image20.png"/><Relationship Id="rId27" Type="http://schemas.microsoft.com/office/2007/relationships/hdphoto" Target="../media/hdphoto12.wdp"/><Relationship Id="rId30" Type="http://schemas.openxmlformats.org/officeDocument/2006/relationships/image" Target="../media/image24.png"/><Relationship Id="rId8"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87.jpeg"/><Relationship Id="rId7" Type="http://schemas.openxmlformats.org/officeDocument/2006/relationships/image" Target="../media/image89.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88.png"/><Relationship Id="rId5" Type="http://schemas.openxmlformats.org/officeDocument/2006/relationships/image" Target="../media/image37.png"/><Relationship Id="rId4" Type="http://schemas.openxmlformats.org/officeDocument/2006/relationships/image" Target="../media/image8.png"/><Relationship Id="rId9" Type="http://schemas.openxmlformats.org/officeDocument/2006/relationships/image" Target="../media/image91.png"/></Relationships>
</file>

<file path=ppt/slides/_rels/slide24.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92.png"/><Relationship Id="rId7" Type="http://schemas.openxmlformats.org/officeDocument/2006/relationships/image" Target="../media/image70.sv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69.png"/><Relationship Id="rId5" Type="http://schemas.openxmlformats.org/officeDocument/2006/relationships/image" Target="../media/image94.png"/><Relationship Id="rId10" Type="http://schemas.openxmlformats.org/officeDocument/2006/relationships/image" Target="../media/image95.png"/><Relationship Id="rId4" Type="http://schemas.openxmlformats.org/officeDocument/2006/relationships/image" Target="../media/image93.png"/><Relationship Id="rId9" Type="http://schemas.openxmlformats.org/officeDocument/2006/relationships/image" Target="../media/image67.png"/></Relationships>
</file>

<file path=ppt/slides/_rels/slide25.xml.rels><?xml version="1.0" encoding="UTF-8" standalone="yes"?>
<Relationships xmlns="http://schemas.openxmlformats.org/package/2006/relationships"><Relationship Id="rId8" Type="http://schemas.openxmlformats.org/officeDocument/2006/relationships/hyperlink" Target="https://www.facebook.com/studyincz" TargetMode="External"/><Relationship Id="rId13" Type="http://schemas.openxmlformats.org/officeDocument/2006/relationships/image" Target="../media/image101.png"/><Relationship Id="rId18" Type="http://schemas.openxmlformats.org/officeDocument/2006/relationships/image" Target="../media/image103.png"/><Relationship Id="rId3" Type="http://schemas.openxmlformats.org/officeDocument/2006/relationships/image" Target="../media/image57.png"/><Relationship Id="rId7" Type="http://schemas.openxmlformats.org/officeDocument/2006/relationships/image" Target="../media/image98.png"/><Relationship Id="rId12" Type="http://schemas.openxmlformats.org/officeDocument/2006/relationships/hyperlink" Target="https://www.youtube.com/@studyinczechia" TargetMode="External"/><Relationship Id="rId17" Type="http://schemas.openxmlformats.org/officeDocument/2006/relationships/image" Target="../media/image8.png"/><Relationship Id="rId2" Type="http://schemas.openxmlformats.org/officeDocument/2006/relationships/notesSlide" Target="../notesSlides/notesSlide19.xml"/><Relationship Id="rId16" Type="http://schemas.openxmlformats.org/officeDocument/2006/relationships/hyperlink" Target="https://www.linkedin.com/company/66239496/admin/feed/posts/" TargetMode="External"/><Relationship Id="rId1" Type="http://schemas.openxmlformats.org/officeDocument/2006/relationships/slideLayout" Target="../slideLayouts/slideLayout7.xml"/><Relationship Id="rId6" Type="http://schemas.openxmlformats.org/officeDocument/2006/relationships/image" Target="../media/image97.png"/><Relationship Id="rId11" Type="http://schemas.openxmlformats.org/officeDocument/2006/relationships/image" Target="../media/image100.png"/><Relationship Id="rId5" Type="http://schemas.openxmlformats.org/officeDocument/2006/relationships/image" Target="../media/image2.png"/><Relationship Id="rId15" Type="http://schemas.openxmlformats.org/officeDocument/2006/relationships/hyperlink" Target="https://www.facebook.com/CzechiaAlumni" TargetMode="External"/><Relationship Id="rId10" Type="http://schemas.openxmlformats.org/officeDocument/2006/relationships/hyperlink" Target="https://www.instagram.com/studyinczechia" TargetMode="External"/><Relationship Id="rId4" Type="http://schemas.openxmlformats.org/officeDocument/2006/relationships/image" Target="../media/image96.png"/><Relationship Id="rId9" Type="http://schemas.openxmlformats.org/officeDocument/2006/relationships/image" Target="../media/image99.png"/><Relationship Id="rId14" Type="http://schemas.openxmlformats.org/officeDocument/2006/relationships/image" Target="../media/image102.png"/></Relationships>
</file>

<file path=ppt/slides/_rels/slide2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97.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3" Type="http://schemas.microsoft.com/office/2007/relationships/hdphoto" Target="../media/hdphoto5.wdp"/><Relationship Id="rId18" Type="http://schemas.openxmlformats.org/officeDocument/2006/relationships/image" Target="../media/image18.png"/><Relationship Id="rId26" Type="http://schemas.openxmlformats.org/officeDocument/2006/relationships/image" Target="../media/image22.png"/><Relationship Id="rId39" Type="http://schemas.openxmlformats.org/officeDocument/2006/relationships/image" Target="../media/image32.svg"/><Relationship Id="rId21" Type="http://schemas.microsoft.com/office/2007/relationships/hdphoto" Target="../media/hdphoto9.wdp"/><Relationship Id="rId34" Type="http://schemas.openxmlformats.org/officeDocument/2006/relationships/image" Target="../media/image27.png"/><Relationship Id="rId42" Type="http://schemas.openxmlformats.org/officeDocument/2006/relationships/image" Target="../media/image35.png"/><Relationship Id="rId7" Type="http://schemas.microsoft.com/office/2007/relationships/hdphoto" Target="../media/hdphoto2.wdp"/><Relationship Id="rId2" Type="http://schemas.openxmlformats.org/officeDocument/2006/relationships/notesSlide" Target="../notesSlides/notesSlide3.xml"/><Relationship Id="rId16" Type="http://schemas.openxmlformats.org/officeDocument/2006/relationships/image" Target="../media/image17.png"/><Relationship Id="rId29" Type="http://schemas.microsoft.com/office/2007/relationships/hdphoto" Target="../media/hdphoto13.wdp"/><Relationship Id="rId1" Type="http://schemas.openxmlformats.org/officeDocument/2006/relationships/slideLayout" Target="../slideLayouts/slideLayout1.xml"/><Relationship Id="rId6" Type="http://schemas.openxmlformats.org/officeDocument/2006/relationships/image" Target="../media/image12.png"/><Relationship Id="rId11" Type="http://schemas.microsoft.com/office/2007/relationships/hdphoto" Target="../media/hdphoto4.wdp"/><Relationship Id="rId24" Type="http://schemas.openxmlformats.org/officeDocument/2006/relationships/image" Target="../media/image21.png"/><Relationship Id="rId32" Type="http://schemas.openxmlformats.org/officeDocument/2006/relationships/image" Target="../media/image25.png"/><Relationship Id="rId37" Type="http://schemas.openxmlformats.org/officeDocument/2006/relationships/image" Target="../media/image30.svg"/><Relationship Id="rId40" Type="http://schemas.openxmlformats.org/officeDocument/2006/relationships/image" Target="../media/image33.png"/><Relationship Id="rId45" Type="http://schemas.openxmlformats.org/officeDocument/2006/relationships/image" Target="../media/image8.png"/><Relationship Id="rId5" Type="http://schemas.microsoft.com/office/2007/relationships/hdphoto" Target="../media/hdphoto1.wdp"/><Relationship Id="rId15" Type="http://schemas.microsoft.com/office/2007/relationships/hdphoto" Target="../media/hdphoto6.wdp"/><Relationship Id="rId23" Type="http://schemas.microsoft.com/office/2007/relationships/hdphoto" Target="../media/hdphoto10.wdp"/><Relationship Id="rId28" Type="http://schemas.openxmlformats.org/officeDocument/2006/relationships/image" Target="../media/image23.png"/><Relationship Id="rId36" Type="http://schemas.openxmlformats.org/officeDocument/2006/relationships/image" Target="../media/image29.png"/><Relationship Id="rId10" Type="http://schemas.openxmlformats.org/officeDocument/2006/relationships/image" Target="../media/image14.png"/><Relationship Id="rId19" Type="http://schemas.microsoft.com/office/2007/relationships/hdphoto" Target="../media/hdphoto8.wdp"/><Relationship Id="rId31" Type="http://schemas.microsoft.com/office/2007/relationships/hdphoto" Target="../media/hdphoto14.wdp"/><Relationship Id="rId44" Type="http://schemas.openxmlformats.org/officeDocument/2006/relationships/image" Target="../media/image2.png"/><Relationship Id="rId4" Type="http://schemas.openxmlformats.org/officeDocument/2006/relationships/image" Target="../media/image11.png"/><Relationship Id="rId9" Type="http://schemas.microsoft.com/office/2007/relationships/hdphoto" Target="../media/hdphoto3.wdp"/><Relationship Id="rId14" Type="http://schemas.openxmlformats.org/officeDocument/2006/relationships/image" Target="../media/image16.png"/><Relationship Id="rId22" Type="http://schemas.openxmlformats.org/officeDocument/2006/relationships/image" Target="../media/image20.png"/><Relationship Id="rId27" Type="http://schemas.microsoft.com/office/2007/relationships/hdphoto" Target="../media/hdphoto12.wdp"/><Relationship Id="rId30" Type="http://schemas.openxmlformats.org/officeDocument/2006/relationships/image" Target="../media/image24.png"/><Relationship Id="rId35" Type="http://schemas.openxmlformats.org/officeDocument/2006/relationships/image" Target="../media/image28.svg"/><Relationship Id="rId43" Type="http://schemas.openxmlformats.org/officeDocument/2006/relationships/image" Target="../media/image36.svg"/><Relationship Id="rId8" Type="http://schemas.openxmlformats.org/officeDocument/2006/relationships/image" Target="../media/image13.png"/><Relationship Id="rId3" Type="http://schemas.openxmlformats.org/officeDocument/2006/relationships/image" Target="../media/image10.jpeg"/><Relationship Id="rId12" Type="http://schemas.openxmlformats.org/officeDocument/2006/relationships/image" Target="../media/image15.png"/><Relationship Id="rId17" Type="http://schemas.microsoft.com/office/2007/relationships/hdphoto" Target="../media/hdphoto7.wdp"/><Relationship Id="rId25" Type="http://schemas.microsoft.com/office/2007/relationships/hdphoto" Target="../media/hdphoto11.wdp"/><Relationship Id="rId33" Type="http://schemas.openxmlformats.org/officeDocument/2006/relationships/image" Target="../media/image26.svg"/><Relationship Id="rId38" Type="http://schemas.openxmlformats.org/officeDocument/2006/relationships/image" Target="../media/image31.png"/><Relationship Id="rId46" Type="http://schemas.openxmlformats.org/officeDocument/2006/relationships/image" Target="../media/image37.png"/><Relationship Id="rId20" Type="http://schemas.openxmlformats.org/officeDocument/2006/relationships/image" Target="../media/image19.png"/><Relationship Id="rId41" Type="http://schemas.openxmlformats.org/officeDocument/2006/relationships/image" Target="../media/image34.svg"/></Relationships>
</file>

<file path=ppt/slides/_rels/slide4.xml.rels><?xml version="1.0" encoding="UTF-8" standalone="yes"?>
<Relationships xmlns="http://schemas.openxmlformats.org/package/2006/relationships"><Relationship Id="rId8" Type="http://schemas.openxmlformats.org/officeDocument/2006/relationships/customXml" Target="../ink/ink3.xml"/><Relationship Id="rId3" Type="http://schemas.openxmlformats.org/officeDocument/2006/relationships/image" Target="../media/image39.png"/><Relationship Id="rId7" Type="http://schemas.openxmlformats.org/officeDocument/2006/relationships/image" Target="../media/image41.png"/><Relationship Id="rId2" Type="http://schemas.openxmlformats.org/officeDocument/2006/relationships/image" Target="../media/image38.jpeg"/><Relationship Id="rId1" Type="http://schemas.openxmlformats.org/officeDocument/2006/relationships/slideLayout" Target="../slideLayouts/slideLayout7.xml"/><Relationship Id="rId6" Type="http://schemas.openxmlformats.org/officeDocument/2006/relationships/customXml" Target="../ink/ink2.xml"/><Relationship Id="rId11" Type="http://schemas.openxmlformats.org/officeDocument/2006/relationships/image" Target="../media/image43.png"/><Relationship Id="rId5" Type="http://schemas.openxmlformats.org/officeDocument/2006/relationships/image" Target="../media/image40.png"/><Relationship Id="rId10" Type="http://schemas.openxmlformats.org/officeDocument/2006/relationships/image" Target="../media/image42.png"/><Relationship Id="rId4" Type="http://schemas.openxmlformats.org/officeDocument/2006/relationships/customXml" Target="../ink/ink1.xml"/><Relationship Id="rId9" Type="http://schemas.openxmlformats.org/officeDocument/2006/relationships/customXml" Target="../ink/ink4.xml"/></Relationships>
</file>

<file path=ppt/slides/_rels/slide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2.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3" Type="http://schemas.openxmlformats.org/officeDocument/2006/relationships/image" Target="../media/image16.png"/><Relationship Id="rId18" Type="http://schemas.microsoft.com/office/2007/relationships/hdphoto" Target="../media/hdphoto8.wdp"/><Relationship Id="rId26" Type="http://schemas.microsoft.com/office/2007/relationships/hdphoto" Target="../media/hdphoto12.wdp"/><Relationship Id="rId39" Type="http://schemas.openxmlformats.org/officeDocument/2006/relationships/image" Target="../media/image54.png"/><Relationship Id="rId21" Type="http://schemas.openxmlformats.org/officeDocument/2006/relationships/image" Target="../media/image20.png"/><Relationship Id="rId34" Type="http://schemas.openxmlformats.org/officeDocument/2006/relationships/image" Target="../media/image49.svg"/><Relationship Id="rId42" Type="http://schemas.openxmlformats.org/officeDocument/2006/relationships/image" Target="../media/image57.png"/><Relationship Id="rId7" Type="http://schemas.openxmlformats.org/officeDocument/2006/relationships/image" Target="../media/image13.png"/><Relationship Id="rId2" Type="http://schemas.openxmlformats.org/officeDocument/2006/relationships/notesSlide" Target="../notesSlides/notesSlide6.xml"/><Relationship Id="rId16" Type="http://schemas.microsoft.com/office/2007/relationships/hdphoto" Target="../media/hdphoto7.wdp"/><Relationship Id="rId20" Type="http://schemas.microsoft.com/office/2007/relationships/hdphoto" Target="../media/hdphoto9.wdp"/><Relationship Id="rId29" Type="http://schemas.openxmlformats.org/officeDocument/2006/relationships/image" Target="../media/image24.png"/><Relationship Id="rId41" Type="http://schemas.openxmlformats.org/officeDocument/2006/relationships/image" Target="../media/image56.png"/><Relationship Id="rId1" Type="http://schemas.openxmlformats.org/officeDocument/2006/relationships/slideLayout" Target="../slideLayouts/slideLayout1.xml"/><Relationship Id="rId6" Type="http://schemas.microsoft.com/office/2007/relationships/hdphoto" Target="../media/hdphoto2.wdp"/><Relationship Id="rId11" Type="http://schemas.openxmlformats.org/officeDocument/2006/relationships/image" Target="../media/image15.png"/><Relationship Id="rId24" Type="http://schemas.microsoft.com/office/2007/relationships/hdphoto" Target="../media/hdphoto11.wdp"/><Relationship Id="rId32" Type="http://schemas.openxmlformats.org/officeDocument/2006/relationships/image" Target="../media/image47.svg"/><Relationship Id="rId37" Type="http://schemas.openxmlformats.org/officeDocument/2006/relationships/image" Target="../media/image52.png"/><Relationship Id="rId40" Type="http://schemas.openxmlformats.org/officeDocument/2006/relationships/image" Target="../media/image55.svg"/><Relationship Id="rId5" Type="http://schemas.openxmlformats.org/officeDocument/2006/relationships/image" Target="../media/image12.png"/><Relationship Id="rId15" Type="http://schemas.openxmlformats.org/officeDocument/2006/relationships/image" Target="../media/image17.png"/><Relationship Id="rId23" Type="http://schemas.openxmlformats.org/officeDocument/2006/relationships/image" Target="../media/image21.png"/><Relationship Id="rId28" Type="http://schemas.microsoft.com/office/2007/relationships/hdphoto" Target="../media/hdphoto13.wdp"/><Relationship Id="rId36" Type="http://schemas.openxmlformats.org/officeDocument/2006/relationships/image" Target="../media/image51.svg"/><Relationship Id="rId10" Type="http://schemas.microsoft.com/office/2007/relationships/hdphoto" Target="../media/hdphoto4.wdp"/><Relationship Id="rId19" Type="http://schemas.openxmlformats.org/officeDocument/2006/relationships/image" Target="../media/image19.png"/><Relationship Id="rId31" Type="http://schemas.openxmlformats.org/officeDocument/2006/relationships/image" Target="../media/image46.png"/><Relationship Id="rId4" Type="http://schemas.microsoft.com/office/2007/relationships/hdphoto" Target="../media/hdphoto1.wdp"/><Relationship Id="rId9" Type="http://schemas.openxmlformats.org/officeDocument/2006/relationships/image" Target="../media/image14.png"/><Relationship Id="rId14" Type="http://schemas.microsoft.com/office/2007/relationships/hdphoto" Target="../media/hdphoto6.wdp"/><Relationship Id="rId22" Type="http://schemas.microsoft.com/office/2007/relationships/hdphoto" Target="../media/hdphoto10.wdp"/><Relationship Id="rId27" Type="http://schemas.openxmlformats.org/officeDocument/2006/relationships/image" Target="../media/image23.png"/><Relationship Id="rId30" Type="http://schemas.microsoft.com/office/2007/relationships/hdphoto" Target="../media/hdphoto14.wdp"/><Relationship Id="rId35" Type="http://schemas.openxmlformats.org/officeDocument/2006/relationships/image" Target="../media/image50.png"/><Relationship Id="rId8" Type="http://schemas.microsoft.com/office/2007/relationships/hdphoto" Target="../media/hdphoto3.wdp"/><Relationship Id="rId3" Type="http://schemas.openxmlformats.org/officeDocument/2006/relationships/image" Target="../media/image11.png"/><Relationship Id="rId12" Type="http://schemas.microsoft.com/office/2007/relationships/hdphoto" Target="../media/hdphoto5.wdp"/><Relationship Id="rId17" Type="http://schemas.openxmlformats.org/officeDocument/2006/relationships/image" Target="../media/image18.png"/><Relationship Id="rId25" Type="http://schemas.openxmlformats.org/officeDocument/2006/relationships/image" Target="../media/image22.png"/><Relationship Id="rId33" Type="http://schemas.openxmlformats.org/officeDocument/2006/relationships/image" Target="../media/image48.png"/><Relationship Id="rId38" Type="http://schemas.openxmlformats.org/officeDocument/2006/relationships/image" Target="../media/image53.svg"/></Relationships>
</file>

<file path=ppt/slides/_rels/slide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3" Type="http://schemas.microsoft.com/office/2007/relationships/hdphoto" Target="../media/hdphoto5.wdp"/><Relationship Id="rId18" Type="http://schemas.openxmlformats.org/officeDocument/2006/relationships/image" Target="../media/image18.png"/><Relationship Id="rId26" Type="http://schemas.openxmlformats.org/officeDocument/2006/relationships/image" Target="../media/image22.png"/><Relationship Id="rId3" Type="http://schemas.openxmlformats.org/officeDocument/2006/relationships/image" Target="../media/image58.jpeg"/><Relationship Id="rId21" Type="http://schemas.microsoft.com/office/2007/relationships/hdphoto" Target="../media/hdphoto9.wdp"/><Relationship Id="rId7" Type="http://schemas.microsoft.com/office/2007/relationships/hdphoto" Target="../media/hdphoto2.wdp"/><Relationship Id="rId12" Type="http://schemas.openxmlformats.org/officeDocument/2006/relationships/image" Target="../media/image15.png"/><Relationship Id="rId17" Type="http://schemas.microsoft.com/office/2007/relationships/hdphoto" Target="../media/hdphoto7.wdp"/><Relationship Id="rId25" Type="http://schemas.microsoft.com/office/2007/relationships/hdphoto" Target="../media/hdphoto11.wdp"/><Relationship Id="rId33" Type="http://schemas.openxmlformats.org/officeDocument/2006/relationships/image" Target="../media/image8.png"/><Relationship Id="rId2" Type="http://schemas.openxmlformats.org/officeDocument/2006/relationships/notesSlide" Target="../notesSlides/notesSlide8.xml"/><Relationship Id="rId16" Type="http://schemas.openxmlformats.org/officeDocument/2006/relationships/image" Target="../media/image17.png"/><Relationship Id="rId20" Type="http://schemas.openxmlformats.org/officeDocument/2006/relationships/image" Target="../media/image19.png"/><Relationship Id="rId29" Type="http://schemas.microsoft.com/office/2007/relationships/hdphoto" Target="../media/hdphoto13.wdp"/><Relationship Id="rId1" Type="http://schemas.openxmlformats.org/officeDocument/2006/relationships/slideLayout" Target="../slideLayouts/slideLayout1.xml"/><Relationship Id="rId6" Type="http://schemas.openxmlformats.org/officeDocument/2006/relationships/image" Target="../media/image12.png"/><Relationship Id="rId11" Type="http://schemas.microsoft.com/office/2007/relationships/hdphoto" Target="../media/hdphoto4.wdp"/><Relationship Id="rId24" Type="http://schemas.openxmlformats.org/officeDocument/2006/relationships/image" Target="../media/image21.png"/><Relationship Id="rId32" Type="http://schemas.openxmlformats.org/officeDocument/2006/relationships/image" Target="../media/image9.png"/><Relationship Id="rId5" Type="http://schemas.microsoft.com/office/2007/relationships/hdphoto" Target="../media/hdphoto1.wdp"/><Relationship Id="rId15" Type="http://schemas.microsoft.com/office/2007/relationships/hdphoto" Target="../media/hdphoto6.wdp"/><Relationship Id="rId23" Type="http://schemas.microsoft.com/office/2007/relationships/hdphoto" Target="../media/hdphoto10.wdp"/><Relationship Id="rId28" Type="http://schemas.openxmlformats.org/officeDocument/2006/relationships/image" Target="../media/image23.png"/><Relationship Id="rId10" Type="http://schemas.openxmlformats.org/officeDocument/2006/relationships/image" Target="../media/image14.png"/><Relationship Id="rId19" Type="http://schemas.microsoft.com/office/2007/relationships/hdphoto" Target="../media/hdphoto8.wdp"/><Relationship Id="rId31" Type="http://schemas.microsoft.com/office/2007/relationships/hdphoto" Target="../media/hdphoto14.wdp"/><Relationship Id="rId4" Type="http://schemas.openxmlformats.org/officeDocument/2006/relationships/image" Target="../media/image11.png"/><Relationship Id="rId9" Type="http://schemas.microsoft.com/office/2007/relationships/hdphoto" Target="../media/hdphoto3.wdp"/><Relationship Id="rId14" Type="http://schemas.openxmlformats.org/officeDocument/2006/relationships/image" Target="../media/image16.png"/><Relationship Id="rId22" Type="http://schemas.openxmlformats.org/officeDocument/2006/relationships/image" Target="../media/image20.png"/><Relationship Id="rId27" Type="http://schemas.microsoft.com/office/2007/relationships/hdphoto" Target="../media/hdphoto12.wdp"/><Relationship Id="rId30" Type="http://schemas.openxmlformats.org/officeDocument/2006/relationships/image" Target="../media/image24.png"/><Relationship Id="rId8"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ek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19" y="-2930"/>
            <a:ext cx="12194569" cy="6860930"/>
          </a:xfrm>
          <a:prstGeom prst="rect">
            <a:avLst/>
          </a:prstGeom>
        </p:spPr>
      </p:pic>
      <p:sp>
        <p:nvSpPr>
          <p:cNvPr id="11" name="Obdélník 10"/>
          <p:cNvSpPr/>
          <p:nvPr/>
        </p:nvSpPr>
        <p:spPr>
          <a:xfrm>
            <a:off x="691660" y="642586"/>
            <a:ext cx="4860733" cy="477054"/>
          </a:xfrm>
          <a:prstGeom prst="rect">
            <a:avLst/>
          </a:prstGeom>
        </p:spPr>
        <p:txBody>
          <a:bodyPr wrap="square" lIns="91440" tIns="45720" rIns="91440" bIns="45720" anchor="t">
            <a:spAutoFit/>
          </a:bodyPr>
          <a:lstStyle/>
          <a:p>
            <a:endParaRPr lang="cs-CZ" sz="2500">
              <a:solidFill>
                <a:schemeClr val="bg1"/>
              </a:solidFill>
              <a:latin typeface="Tabac Sans" panose="02000000000000000000" pitchFamily="50" charset="-18"/>
              <a:ea typeface="Tabac Sans" panose="02000000000000000000" pitchFamily="50" charset="-18"/>
              <a:cs typeface="Tabac Sans" panose="02000000000000000000" pitchFamily="50" charset="-18"/>
            </a:endParaRPr>
          </a:p>
        </p:txBody>
      </p:sp>
      <p:sp>
        <p:nvSpPr>
          <p:cNvPr id="12" name="Obdélník 11"/>
          <p:cNvSpPr/>
          <p:nvPr/>
        </p:nvSpPr>
        <p:spPr>
          <a:xfrm>
            <a:off x="701675" y="735013"/>
            <a:ext cx="4868695" cy="646331"/>
          </a:xfrm>
          <a:prstGeom prst="rect">
            <a:avLst/>
          </a:prstGeom>
        </p:spPr>
        <p:txBody>
          <a:bodyPr wrap="square" lIns="91440" tIns="45720" rIns="91440" bIns="45720" anchor="t">
            <a:spAutoFit/>
          </a:bodyPr>
          <a:lstStyle/>
          <a:p>
            <a:r>
              <a:rPr lang="cs-CZ" sz="3600">
                <a:solidFill>
                  <a:schemeClr val="bg1"/>
                </a:solidFill>
                <a:latin typeface="Tabac Sans Light" panose="02000000000000000000" pitchFamily="2" charset="-18"/>
                <a:ea typeface="Tabac Sans Light" panose="02000000000000000000" pitchFamily="2" charset="-18"/>
                <a:cs typeface="Tabac Sans Light" panose="02000000000000000000" pitchFamily="2" charset="-18"/>
              </a:rPr>
              <a:t>THINK SMART.</a:t>
            </a:r>
            <a:endParaRPr lang="cs-CZ" sz="2000">
              <a:solidFill>
                <a:schemeClr val="bg1"/>
              </a:solidFill>
              <a:latin typeface="Tabac Sans Light" panose="02000000000000000000" pitchFamily="2" charset="-18"/>
              <a:ea typeface="Tabac Sans Light" panose="02000000000000000000" pitchFamily="2" charset="-18"/>
              <a:cs typeface="Tabac Sans Light" panose="02000000000000000000" pitchFamily="2" charset="-18"/>
            </a:endParaRPr>
          </a:p>
        </p:txBody>
      </p:sp>
      <p:pic>
        <p:nvPicPr>
          <p:cNvPr id="5" name="Obrázek 4">
            <a:extLst>
              <a:ext uri="{FF2B5EF4-FFF2-40B4-BE49-F238E27FC236}">
                <a16:creationId xmlns:a16="http://schemas.microsoft.com/office/drawing/2014/main" id="{8F4826B4-7D3C-CB0B-1FF7-F5DE9E64D3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36675" y="728663"/>
            <a:ext cx="1260000" cy="1260000"/>
          </a:xfrm>
          <a:prstGeom prst="rect">
            <a:avLst/>
          </a:prstGeom>
        </p:spPr>
      </p:pic>
      <p:pic>
        <p:nvPicPr>
          <p:cNvPr id="7" name="Obrázek 6">
            <a:extLst>
              <a:ext uri="{FF2B5EF4-FFF2-40B4-BE49-F238E27FC236}">
                <a16:creationId xmlns:a16="http://schemas.microsoft.com/office/drawing/2014/main" id="{50AF4788-E771-E073-56B7-F180BB4BEB97}"/>
              </a:ext>
            </a:extLst>
          </p:cNvPr>
          <p:cNvPicPr>
            <a:picLocks noChangeAspect="1"/>
          </p:cNvPicPr>
          <p:nvPr/>
        </p:nvPicPr>
        <p:blipFill>
          <a:blip r:embed="rId5"/>
          <a:stretch>
            <a:fillRect/>
          </a:stretch>
        </p:blipFill>
        <p:spPr>
          <a:xfrm>
            <a:off x="8581844" y="5689600"/>
            <a:ext cx="2914831" cy="439738"/>
          </a:xfrm>
          <a:prstGeom prst="rect">
            <a:avLst/>
          </a:prstGeom>
        </p:spPr>
      </p:pic>
      <p:sp>
        <p:nvSpPr>
          <p:cNvPr id="8" name="TextovéPole 7">
            <a:extLst>
              <a:ext uri="{FF2B5EF4-FFF2-40B4-BE49-F238E27FC236}">
                <a16:creationId xmlns:a16="http://schemas.microsoft.com/office/drawing/2014/main" id="{92E8D7B8-622A-6574-0FDE-C9DF6CA38E59}"/>
              </a:ext>
            </a:extLst>
          </p:cNvPr>
          <p:cNvSpPr txBox="1"/>
          <p:nvPr/>
        </p:nvSpPr>
        <p:spPr>
          <a:xfrm>
            <a:off x="704360" y="2122760"/>
            <a:ext cx="6096000" cy="954107"/>
          </a:xfrm>
          <a:prstGeom prst="rect">
            <a:avLst/>
          </a:prstGeom>
          <a:noFill/>
        </p:spPr>
        <p:txBody>
          <a:bodyPr wrap="square">
            <a:spAutoFit/>
          </a:bodyPr>
          <a:lstStyle/>
          <a:p>
            <a:r>
              <a:rPr lang="en-US" sz="2800">
                <a:solidFill>
                  <a:schemeClr val="bg1"/>
                </a:solidFill>
                <a:latin typeface="Tabac Sans" panose="02000000000000000000" pitchFamily="2" charset="-18"/>
                <a:ea typeface="Tabac Sans" panose="02000000000000000000" pitchFamily="2" charset="-18"/>
                <a:cs typeface="Tabac Sans" panose="02000000000000000000" pitchFamily="2" charset="-18"/>
              </a:rPr>
              <a:t>Promotion of Czech</a:t>
            </a:r>
            <a:br>
              <a:rPr lang="cs-CZ" sz="2800">
                <a:solidFill>
                  <a:schemeClr val="bg1"/>
                </a:solidFill>
                <a:latin typeface="Tabac Sans" panose="02000000000000000000" pitchFamily="2" charset="-18"/>
                <a:ea typeface="Tabac Sans" panose="02000000000000000000" pitchFamily="2" charset="-18"/>
                <a:cs typeface="Tabac Sans" panose="02000000000000000000" pitchFamily="2" charset="-18"/>
              </a:rPr>
            </a:br>
            <a:r>
              <a:rPr lang="en-US" sz="2800">
                <a:solidFill>
                  <a:schemeClr val="bg1"/>
                </a:solidFill>
                <a:latin typeface="Tabac Sans" panose="02000000000000000000" pitchFamily="2" charset="-18"/>
                <a:ea typeface="Tabac Sans" panose="02000000000000000000" pitchFamily="2" charset="-18"/>
                <a:cs typeface="Tabac Sans" panose="02000000000000000000" pitchFamily="2" charset="-18"/>
              </a:rPr>
              <a:t>higher education abroad</a:t>
            </a:r>
          </a:p>
        </p:txBody>
      </p:sp>
      <p:pic>
        <p:nvPicPr>
          <p:cNvPr id="4" name="Grafický objekt 3">
            <a:extLst>
              <a:ext uri="{FF2B5EF4-FFF2-40B4-BE49-F238E27FC236}">
                <a16:creationId xmlns:a16="http://schemas.microsoft.com/office/drawing/2014/main" id="{58B798DF-0BDC-9B78-06D0-6D59F6FF362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9282320">
            <a:off x="4319463" y="4445478"/>
            <a:ext cx="2193297" cy="1838378"/>
          </a:xfrm>
          <a:prstGeom prst="rect">
            <a:avLst/>
          </a:prstGeom>
        </p:spPr>
      </p:pic>
      <p:sp>
        <p:nvSpPr>
          <p:cNvPr id="3" name="TextovéPole 2">
            <a:extLst>
              <a:ext uri="{FF2B5EF4-FFF2-40B4-BE49-F238E27FC236}">
                <a16:creationId xmlns:a16="http://schemas.microsoft.com/office/drawing/2014/main" id="{58FFF224-3E63-A529-9580-D6A0017B73B1}"/>
              </a:ext>
            </a:extLst>
          </p:cNvPr>
          <p:cNvSpPr txBox="1"/>
          <p:nvPr/>
        </p:nvSpPr>
        <p:spPr>
          <a:xfrm>
            <a:off x="704360" y="1260317"/>
            <a:ext cx="6096000" cy="707886"/>
          </a:xfrm>
          <a:prstGeom prst="rect">
            <a:avLst/>
          </a:prstGeom>
          <a:noFill/>
        </p:spPr>
        <p:txBody>
          <a:bodyPr wrap="square">
            <a:spAutoFit/>
          </a:bodyPr>
          <a:lstStyle/>
          <a:p>
            <a:r>
              <a:rPr lang="cs-CZ" sz="4000" b="1">
                <a:solidFill>
                  <a:schemeClr val="bg1"/>
                </a:solidFill>
                <a:latin typeface="Tabac Sans" panose="02000000000000000000" pitchFamily="2" charset="-18"/>
                <a:ea typeface="Tabac Sans" panose="02000000000000000000" pitchFamily="2" charset="-18"/>
                <a:cs typeface="Tabac Sans" panose="02000000000000000000" pitchFamily="2" charset="-18"/>
              </a:rPr>
              <a:t>Study in </a:t>
            </a:r>
            <a:r>
              <a:rPr lang="cs-CZ" sz="4000" b="1" err="1">
                <a:solidFill>
                  <a:schemeClr val="bg1"/>
                </a:solidFill>
                <a:latin typeface="Tabac Sans" panose="02000000000000000000" pitchFamily="2" charset="-18"/>
                <a:ea typeface="Tabac Sans" panose="02000000000000000000" pitchFamily="2" charset="-18"/>
                <a:cs typeface="Tabac Sans" panose="02000000000000000000" pitchFamily="2" charset="-18"/>
              </a:rPr>
              <a:t>Czechia</a:t>
            </a:r>
            <a:endParaRPr lang="en-US" sz="4000" b="1">
              <a:solidFill>
                <a:schemeClr val="bg1"/>
              </a:solidFill>
              <a:latin typeface="Tabac Sans" panose="02000000000000000000" pitchFamily="2" charset="-18"/>
              <a:ea typeface="Tabac Sans" panose="02000000000000000000" pitchFamily="2" charset="-18"/>
              <a:cs typeface="Tabac Sans" panose="02000000000000000000" pitchFamily="2" charset="-18"/>
            </a:endParaRPr>
          </a:p>
        </p:txBody>
      </p:sp>
    </p:spTree>
    <p:extLst>
      <p:ext uri="{BB962C8B-B14F-4D97-AF65-F5344CB8AC3E}">
        <p14:creationId xmlns:p14="http://schemas.microsoft.com/office/powerpoint/2010/main" val="414880150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délník 6">
            <a:extLst>
              <a:ext uri="{FF2B5EF4-FFF2-40B4-BE49-F238E27FC236}">
                <a16:creationId xmlns:a16="http://schemas.microsoft.com/office/drawing/2014/main" id="{BAD6EF28-214D-F742-4786-EE5CB730874B}"/>
              </a:ext>
            </a:extLst>
          </p:cNvPr>
          <p:cNvSpPr/>
          <p:nvPr/>
        </p:nvSpPr>
        <p:spPr>
          <a:xfrm>
            <a:off x="9415593" y="4216998"/>
            <a:ext cx="2173585" cy="2373631"/>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10" name="Obrázek 9" descr="Obsah obrázku řada/pruh, design&#10;&#10;Popis se vygeneroval automaticky.">
            <a:extLst>
              <a:ext uri="{FF2B5EF4-FFF2-40B4-BE49-F238E27FC236}">
                <a16:creationId xmlns:a16="http://schemas.microsoft.com/office/drawing/2014/main" id="{13936099-FF3A-0FF7-C726-AEA6BCBCB73B}"/>
              </a:ext>
            </a:extLst>
          </p:cNvPr>
          <p:cNvPicPr>
            <a:picLocks noChangeAspect="1"/>
          </p:cNvPicPr>
          <p:nvPr/>
        </p:nvPicPr>
        <p:blipFill>
          <a:blip r:embed="rId3"/>
          <a:stretch>
            <a:fillRect/>
          </a:stretch>
        </p:blipFill>
        <p:spPr>
          <a:xfrm rot="18279617">
            <a:off x="10871656" y="4655792"/>
            <a:ext cx="1708399" cy="1223391"/>
          </a:xfrm>
          <a:prstGeom prst="rect">
            <a:avLst/>
          </a:prstGeom>
        </p:spPr>
      </p:pic>
      <p:pic>
        <p:nvPicPr>
          <p:cNvPr id="3" name="Obrázek 2">
            <a:extLst>
              <a:ext uri="{FF2B5EF4-FFF2-40B4-BE49-F238E27FC236}">
                <a16:creationId xmlns:a16="http://schemas.microsoft.com/office/drawing/2014/main" id="{7A4EC35D-9A48-B3FD-111C-808C73FEAD28}"/>
              </a:ext>
            </a:extLst>
          </p:cNvPr>
          <p:cNvPicPr>
            <a:picLocks noChangeAspect="1"/>
          </p:cNvPicPr>
          <p:nvPr/>
        </p:nvPicPr>
        <p:blipFill>
          <a:blip r:embed="rId4"/>
          <a:srcRect t="1212"/>
          <a:stretch/>
        </p:blipFill>
        <p:spPr>
          <a:xfrm>
            <a:off x="89555" y="150789"/>
            <a:ext cx="9948619" cy="6556421"/>
          </a:xfrm>
          <a:prstGeom prst="rect">
            <a:avLst/>
          </a:prstGeom>
        </p:spPr>
      </p:pic>
      <p:pic>
        <p:nvPicPr>
          <p:cNvPr id="9" name="Obrázek 8">
            <a:extLst>
              <a:ext uri="{FF2B5EF4-FFF2-40B4-BE49-F238E27FC236}">
                <a16:creationId xmlns:a16="http://schemas.microsoft.com/office/drawing/2014/main" id="{89BF8AE0-39A3-A3AD-AAD4-60CA2F28FBA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rot="171187">
            <a:off x="10379854" y="5258718"/>
            <a:ext cx="2114080" cy="2118517"/>
          </a:xfrm>
          <a:prstGeom prst="rect">
            <a:avLst/>
          </a:prstGeom>
        </p:spPr>
      </p:pic>
      <p:sp>
        <p:nvSpPr>
          <p:cNvPr id="4" name="Obdélník 3">
            <a:extLst>
              <a:ext uri="{FF2B5EF4-FFF2-40B4-BE49-F238E27FC236}">
                <a16:creationId xmlns:a16="http://schemas.microsoft.com/office/drawing/2014/main" id="{49A6EBE1-2067-FC3E-BF74-B6AF4D2F2DC5}"/>
              </a:ext>
            </a:extLst>
          </p:cNvPr>
          <p:cNvSpPr/>
          <p:nvPr/>
        </p:nvSpPr>
        <p:spPr>
          <a:xfrm>
            <a:off x="9706153" y="4548284"/>
            <a:ext cx="416741" cy="95611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5" name="Obrázek 4">
            <a:extLst>
              <a:ext uri="{FF2B5EF4-FFF2-40B4-BE49-F238E27FC236}">
                <a16:creationId xmlns:a16="http://schemas.microsoft.com/office/drawing/2014/main" id="{9E15045E-4AD6-65C5-9D27-D9970A488041}"/>
              </a:ext>
            </a:extLst>
          </p:cNvPr>
          <p:cNvPicPr>
            <a:picLocks noChangeAspect="1"/>
          </p:cNvPicPr>
          <p:nvPr/>
        </p:nvPicPr>
        <p:blipFill>
          <a:blip r:embed="rId6"/>
          <a:stretch>
            <a:fillRect/>
          </a:stretch>
        </p:blipFill>
        <p:spPr>
          <a:xfrm>
            <a:off x="10169984" y="42330"/>
            <a:ext cx="1790950" cy="4505954"/>
          </a:xfrm>
          <a:prstGeom prst="rect">
            <a:avLst/>
          </a:prstGeom>
        </p:spPr>
      </p:pic>
    </p:spTree>
    <p:extLst>
      <p:ext uri="{BB962C8B-B14F-4D97-AF65-F5344CB8AC3E}">
        <p14:creationId xmlns:p14="http://schemas.microsoft.com/office/powerpoint/2010/main" val="140115029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descr="Obsah obrázku oblečení, muž, osoba, boty&#10;&#10;Popis byl vytvořen automaticky">
            <a:extLst>
              <a:ext uri="{FF2B5EF4-FFF2-40B4-BE49-F238E27FC236}">
                <a16:creationId xmlns:a16="http://schemas.microsoft.com/office/drawing/2014/main" id="{6BC525C3-7346-0319-178E-49AEE943AC15}"/>
              </a:ext>
            </a:extLst>
          </p:cNvPr>
          <p:cNvPicPr>
            <a:picLocks noChangeAspect="1"/>
          </p:cNvPicPr>
          <p:nvPr/>
        </p:nvPicPr>
        <p:blipFill rotWithShape="1">
          <a:blip r:embed="rId3">
            <a:extLst>
              <a:ext uri="{28A0092B-C50C-407E-A947-70E740481C1C}">
                <a14:useLocalDpi xmlns:a14="http://schemas.microsoft.com/office/drawing/2010/main" val="0"/>
              </a:ext>
            </a:extLst>
          </a:blip>
          <a:srcRect t="10248" r="15683" b="7628"/>
          <a:stretch/>
        </p:blipFill>
        <p:spPr>
          <a:xfrm>
            <a:off x="6151322" y="1079221"/>
            <a:ext cx="5232491" cy="5096425"/>
          </a:xfrm>
          <a:prstGeom prst="rect">
            <a:avLst/>
          </a:prstGeom>
        </p:spPr>
      </p:pic>
      <p:sp>
        <p:nvSpPr>
          <p:cNvPr id="101" name="TextovéPole 100">
            <a:extLst>
              <a:ext uri="{FF2B5EF4-FFF2-40B4-BE49-F238E27FC236}">
                <a16:creationId xmlns:a16="http://schemas.microsoft.com/office/drawing/2014/main" id="{EBE86157-DE51-4BA8-BD3D-76DA1B2FE3F8}"/>
              </a:ext>
            </a:extLst>
          </p:cNvPr>
          <p:cNvSpPr txBox="1"/>
          <p:nvPr/>
        </p:nvSpPr>
        <p:spPr>
          <a:xfrm>
            <a:off x="1084538" y="651068"/>
            <a:ext cx="10016073" cy="553998"/>
          </a:xfrm>
          <a:prstGeom prst="rect">
            <a:avLst/>
          </a:prstGeom>
          <a:noFill/>
        </p:spPr>
        <p:txBody>
          <a:bodyPr wrap="square" lIns="91440" tIns="45720" rIns="91440" bIns="45720" rtlCol="0" anchor="t">
            <a:spAutoFit/>
          </a:bodyPr>
          <a:lstStyle/>
          <a:p>
            <a:pPr>
              <a:lnSpc>
                <a:spcPts val="3600"/>
              </a:lnSpc>
            </a:pPr>
            <a:r>
              <a:rPr lang="cs-CZ" sz="3600" b="1" err="1">
                <a:solidFill>
                  <a:srgbClr val="E22F27"/>
                </a:solidFill>
                <a:latin typeface="Tabac Sans"/>
                <a:ea typeface="Tabac Sans"/>
                <a:cs typeface="Tabac Sans"/>
              </a:rPr>
              <a:t>Join</a:t>
            </a:r>
            <a:r>
              <a:rPr lang="cs-CZ" sz="3600" b="1">
                <a:solidFill>
                  <a:srgbClr val="E22F27"/>
                </a:solidFill>
                <a:latin typeface="Tabac Sans"/>
                <a:ea typeface="Tabac Sans"/>
                <a:cs typeface="Tabac Sans"/>
              </a:rPr>
              <a:t> </a:t>
            </a:r>
            <a:r>
              <a:rPr lang="cs-CZ" sz="3600" b="1" err="1">
                <a:solidFill>
                  <a:srgbClr val="E22F27"/>
                </a:solidFill>
                <a:latin typeface="Tabac Sans"/>
                <a:ea typeface="Tabac Sans"/>
                <a:cs typeface="Tabac Sans"/>
              </a:rPr>
              <a:t>the</a:t>
            </a:r>
            <a:r>
              <a:rPr lang="cs-CZ" sz="3600" b="1">
                <a:solidFill>
                  <a:srgbClr val="E22F27"/>
                </a:solidFill>
                <a:latin typeface="Tabac Sans"/>
                <a:ea typeface="Tabac Sans"/>
                <a:cs typeface="Tabac Sans"/>
              </a:rPr>
              <a:t> </a:t>
            </a:r>
            <a:r>
              <a:rPr lang="cs-CZ" sz="3600" b="1" err="1">
                <a:solidFill>
                  <a:srgbClr val="E22F27"/>
                </a:solidFill>
                <a:latin typeface="Tabac Sans"/>
                <a:ea typeface="Tabac Sans"/>
                <a:cs typeface="Tabac Sans"/>
              </a:rPr>
              <a:t>community</a:t>
            </a:r>
            <a:r>
              <a:rPr lang="cs-CZ" sz="3600" b="1">
                <a:solidFill>
                  <a:srgbClr val="E22F27"/>
                </a:solidFill>
                <a:latin typeface="Tabac Sans"/>
                <a:ea typeface="Tabac Sans"/>
                <a:cs typeface="Tabac Sans"/>
              </a:rPr>
              <a:t> </a:t>
            </a:r>
            <a:r>
              <a:rPr lang="cs-CZ" sz="3600" b="1" err="1">
                <a:solidFill>
                  <a:srgbClr val="E22F27"/>
                </a:solidFill>
                <a:latin typeface="Tabac Sans"/>
                <a:ea typeface="Tabac Sans"/>
                <a:cs typeface="Tabac Sans"/>
              </a:rPr>
              <a:t>of</a:t>
            </a:r>
            <a:r>
              <a:rPr lang="cs-CZ" sz="3600" b="1">
                <a:solidFill>
                  <a:srgbClr val="E22F27"/>
                </a:solidFill>
                <a:latin typeface="Tabac Sans"/>
                <a:ea typeface="Tabac Sans"/>
                <a:cs typeface="Tabac Sans"/>
              </a:rPr>
              <a:t> </a:t>
            </a:r>
            <a:r>
              <a:rPr lang="cs-CZ" sz="3600" b="1" err="1">
                <a:solidFill>
                  <a:srgbClr val="E22F27"/>
                </a:solidFill>
                <a:latin typeface="Tabac Sans"/>
                <a:ea typeface="Tabac Sans"/>
                <a:cs typeface="Tabac Sans"/>
              </a:rPr>
              <a:t>international</a:t>
            </a:r>
            <a:r>
              <a:rPr lang="cs-CZ" sz="3600" b="1">
                <a:solidFill>
                  <a:srgbClr val="E22F27"/>
                </a:solidFill>
                <a:latin typeface="Tabac Sans"/>
                <a:ea typeface="Tabac Sans"/>
                <a:cs typeface="Tabac Sans"/>
              </a:rPr>
              <a:t> </a:t>
            </a:r>
            <a:r>
              <a:rPr lang="cs-CZ" sz="3600" b="1" err="1">
                <a:solidFill>
                  <a:srgbClr val="E22F27"/>
                </a:solidFill>
                <a:latin typeface="Tabac Sans"/>
                <a:ea typeface="Tabac Sans"/>
                <a:cs typeface="Tabac Sans"/>
              </a:rPr>
              <a:t>students</a:t>
            </a:r>
            <a:endParaRPr lang="cs-CZ" sz="3600" b="1">
              <a:solidFill>
                <a:srgbClr val="E22F27"/>
              </a:solidFill>
              <a:latin typeface="Tabac Sans"/>
              <a:ea typeface="Tabac Sans"/>
              <a:cs typeface="Tabac Sans"/>
            </a:endParaRPr>
          </a:p>
        </p:txBody>
      </p:sp>
      <p:grpSp>
        <p:nvGrpSpPr>
          <p:cNvPr id="164" name="background_pic" hidden="1">
            <a:extLst>
              <a:ext uri="{FF2B5EF4-FFF2-40B4-BE49-F238E27FC236}">
                <a16:creationId xmlns:a16="http://schemas.microsoft.com/office/drawing/2014/main" id="{566DFDC7-A046-452A-8F98-9CCF10C2D027}"/>
              </a:ext>
            </a:extLst>
          </p:cNvPr>
          <p:cNvGrpSpPr/>
          <p:nvPr/>
        </p:nvGrpSpPr>
        <p:grpSpPr>
          <a:xfrm>
            <a:off x="7925750" y="-377187"/>
            <a:ext cx="4623631" cy="4381285"/>
            <a:chOff x="7925750" y="-377187"/>
            <a:chExt cx="4623631" cy="4381285"/>
          </a:xfrm>
        </p:grpSpPr>
        <p:pic>
          <p:nvPicPr>
            <p:cNvPr id="102" name="Obrázek 101">
              <a:extLst>
                <a:ext uri="{FF2B5EF4-FFF2-40B4-BE49-F238E27FC236}">
                  <a16:creationId xmlns:a16="http://schemas.microsoft.com/office/drawing/2014/main" id="{C1313245-A957-4203-856A-DF980839E8BF}"/>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7577" t="10316" r="10085" b="12584"/>
            <a:stretch/>
          </p:blipFill>
          <p:spPr>
            <a:xfrm rot="438418" flipH="1">
              <a:off x="11909497" y="570190"/>
              <a:ext cx="639884" cy="599181"/>
            </a:xfrm>
            <a:prstGeom prst="rect">
              <a:avLst/>
            </a:prstGeom>
          </p:spPr>
        </p:pic>
        <p:pic>
          <p:nvPicPr>
            <p:cNvPr id="104" name="Obrázek 103" descr="Obsah obrázku text, podepsat&#10;&#10;Popis byl vytvořen automaticky">
              <a:extLst>
                <a:ext uri="{FF2B5EF4-FFF2-40B4-BE49-F238E27FC236}">
                  <a16:creationId xmlns:a16="http://schemas.microsoft.com/office/drawing/2014/main" id="{104C0356-7BAD-46FB-9D4A-415F00B5D3CA}"/>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l="8622" t="17081" r="9309" b="11459"/>
            <a:stretch/>
          </p:blipFill>
          <p:spPr>
            <a:xfrm rot="21161582">
              <a:off x="7925750" y="873541"/>
              <a:ext cx="1321070" cy="1150311"/>
            </a:xfrm>
            <a:prstGeom prst="rect">
              <a:avLst/>
            </a:prstGeom>
          </p:spPr>
        </p:pic>
        <p:pic>
          <p:nvPicPr>
            <p:cNvPr id="106" name="Obrázek 105" descr="Obsah obrázku text, podepsat&#10;&#10;Popis byl vytvořen automaticky">
              <a:extLst>
                <a:ext uri="{FF2B5EF4-FFF2-40B4-BE49-F238E27FC236}">
                  <a16:creationId xmlns:a16="http://schemas.microsoft.com/office/drawing/2014/main" id="{8E253440-4DFB-4267-B85B-7410FBD279F8}"/>
                </a:ext>
              </a:extLst>
            </p:cNvPr>
            <p:cNvPicPr>
              <a:picLocks noChangeAspect="1"/>
            </p:cNvPicPr>
            <p:nvPr/>
          </p:nvPicPr>
          <p:blipFill rotWithShape="1">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l="8536" t="13979" r="10401" b="9943"/>
            <a:stretch/>
          </p:blipFill>
          <p:spPr>
            <a:xfrm rot="438418" flipH="1">
              <a:off x="11690875" y="-135485"/>
              <a:ext cx="500797" cy="469997"/>
            </a:xfrm>
            <a:prstGeom prst="rect">
              <a:avLst/>
            </a:prstGeom>
          </p:spPr>
        </p:pic>
        <p:pic>
          <p:nvPicPr>
            <p:cNvPr id="108" name="Obrázek 107">
              <a:extLst>
                <a:ext uri="{FF2B5EF4-FFF2-40B4-BE49-F238E27FC236}">
                  <a16:creationId xmlns:a16="http://schemas.microsoft.com/office/drawing/2014/main" id="{5793D39C-5231-4F94-AC34-5BCA75CD982C}"/>
                </a:ext>
              </a:extLst>
            </p:cNvPr>
            <p:cNvPicPr>
              <a:picLocks noChangeAspect="1"/>
            </p:cNvPicPr>
            <p:nvPr/>
          </p:nvPicPr>
          <p:blipFill rotWithShape="1">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rcRect l="9769" t="18041" r="9954" b="8783"/>
            <a:stretch/>
          </p:blipFill>
          <p:spPr>
            <a:xfrm rot="275104" flipH="1">
              <a:off x="9305988" y="558838"/>
              <a:ext cx="2219685" cy="2023356"/>
            </a:xfrm>
            <a:prstGeom prst="rect">
              <a:avLst/>
            </a:prstGeom>
          </p:spPr>
        </p:pic>
        <p:pic>
          <p:nvPicPr>
            <p:cNvPr id="110" name="Obrázek 109" descr="Obsah obrázku text, galerie, místnost&#10;&#10;Popis byl vytvořen automaticky">
              <a:extLst>
                <a:ext uri="{FF2B5EF4-FFF2-40B4-BE49-F238E27FC236}">
                  <a16:creationId xmlns:a16="http://schemas.microsoft.com/office/drawing/2014/main" id="{B34E9312-42DC-4D6F-90C9-D010E0EE9568}"/>
                </a:ext>
              </a:extLst>
            </p:cNvPr>
            <p:cNvPicPr>
              <a:picLocks noChangeAspect="1"/>
            </p:cNvPicPr>
            <p:nvPr/>
          </p:nvPicPr>
          <p:blipFill rotWithShape="1">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rcRect l="12394" t="15907" r="12263" b="14558"/>
            <a:stretch/>
          </p:blipFill>
          <p:spPr>
            <a:xfrm rot="438418" flipH="1">
              <a:off x="8951199" y="-201245"/>
              <a:ext cx="1143693" cy="1055547"/>
            </a:xfrm>
            <a:prstGeom prst="rect">
              <a:avLst/>
            </a:prstGeom>
          </p:spPr>
        </p:pic>
        <p:pic>
          <p:nvPicPr>
            <p:cNvPr id="112" name="Obrázek 111">
              <a:extLst>
                <a:ext uri="{FF2B5EF4-FFF2-40B4-BE49-F238E27FC236}">
                  <a16:creationId xmlns:a16="http://schemas.microsoft.com/office/drawing/2014/main" id="{A7DF0032-B349-4AFD-AB68-0F3BEBA0B949}"/>
                </a:ext>
              </a:extLst>
            </p:cNvPr>
            <p:cNvPicPr>
              <a:picLocks noChangeAspect="1"/>
            </p:cNvPicPr>
            <p:nvPr/>
          </p:nvPicPr>
          <p:blipFill rotWithShape="1">
            <a:blip r:embed="rId14">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val="0"/>
                </a:ext>
              </a:extLst>
            </a:blip>
            <a:srcRect l="20272" t="8247" r="23519" b="11662"/>
            <a:stretch/>
          </p:blipFill>
          <p:spPr>
            <a:xfrm rot="21049092">
              <a:off x="8985298" y="680933"/>
              <a:ext cx="406070" cy="578595"/>
            </a:xfrm>
            <a:prstGeom prst="rect">
              <a:avLst/>
            </a:prstGeom>
          </p:spPr>
        </p:pic>
        <p:pic>
          <p:nvPicPr>
            <p:cNvPr id="114" name="Obrázek 113">
              <a:extLst>
                <a:ext uri="{FF2B5EF4-FFF2-40B4-BE49-F238E27FC236}">
                  <a16:creationId xmlns:a16="http://schemas.microsoft.com/office/drawing/2014/main" id="{61C80B69-2625-4B3D-9AA4-FC1F970AF203}"/>
                </a:ext>
              </a:extLst>
            </p:cNvPr>
            <p:cNvPicPr>
              <a:picLocks noChangeAspect="1"/>
            </p:cNvPicPr>
            <p:nvPr/>
          </p:nvPicPr>
          <p:blipFill rotWithShape="1">
            <a:blip r:embed="rId16">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val="0"/>
                </a:ext>
              </a:extLst>
            </a:blip>
            <a:srcRect l="10529" t="12787" r="11224" b="11804"/>
            <a:stretch/>
          </p:blipFill>
          <p:spPr>
            <a:xfrm flipH="1">
              <a:off x="8184355" y="2082314"/>
              <a:ext cx="859632" cy="828444"/>
            </a:xfrm>
            <a:prstGeom prst="rect">
              <a:avLst/>
            </a:prstGeom>
          </p:spPr>
        </p:pic>
        <p:pic>
          <p:nvPicPr>
            <p:cNvPr id="116" name="Obrázek 115" descr="Obsah obrázku text, podepsat&#10;&#10;Popis byl vytvořen automaticky">
              <a:extLst>
                <a:ext uri="{FF2B5EF4-FFF2-40B4-BE49-F238E27FC236}">
                  <a16:creationId xmlns:a16="http://schemas.microsoft.com/office/drawing/2014/main" id="{4B676A36-1A36-4FAD-AFB8-769FF025E115}"/>
                </a:ext>
              </a:extLst>
            </p:cNvPr>
            <p:cNvPicPr>
              <a:picLocks noChangeAspect="1"/>
            </p:cNvPicPr>
            <p:nvPr/>
          </p:nvPicPr>
          <p:blipFill rotWithShape="1">
            <a:blip r:embed="rId18">
              <a:extLst>
                <a:ext uri="{BEBA8EAE-BF5A-486C-A8C5-ECC9F3942E4B}">
                  <a14:imgProps xmlns:a14="http://schemas.microsoft.com/office/drawing/2010/main">
                    <a14:imgLayer r:embed="rId19">
                      <a14:imgEffect>
                        <a14:brightnessContrast bright="100000"/>
                      </a14:imgEffect>
                    </a14:imgLayer>
                  </a14:imgProps>
                </a:ext>
                <a:ext uri="{28A0092B-C50C-407E-A947-70E740481C1C}">
                  <a14:useLocalDpi xmlns:a14="http://schemas.microsoft.com/office/drawing/2010/main" val="0"/>
                </a:ext>
              </a:extLst>
            </a:blip>
            <a:srcRect l="12482" t="9583" r="11427" b="9481"/>
            <a:stretch/>
          </p:blipFill>
          <p:spPr>
            <a:xfrm rot="438418" flipH="1">
              <a:off x="10198358" y="-377187"/>
              <a:ext cx="835934" cy="889170"/>
            </a:xfrm>
            <a:prstGeom prst="rect">
              <a:avLst/>
            </a:prstGeom>
          </p:spPr>
        </p:pic>
        <p:pic>
          <p:nvPicPr>
            <p:cNvPr id="118" name="Obrázek 117">
              <a:extLst>
                <a:ext uri="{FF2B5EF4-FFF2-40B4-BE49-F238E27FC236}">
                  <a16:creationId xmlns:a16="http://schemas.microsoft.com/office/drawing/2014/main" id="{C890B5CC-D1FE-4955-B2FA-F18E7F8C4602}"/>
                </a:ext>
              </a:extLst>
            </p:cNvPr>
            <p:cNvPicPr>
              <a:picLocks noChangeAspect="1"/>
            </p:cNvPicPr>
            <p:nvPr/>
          </p:nvPicPr>
          <p:blipFill rotWithShape="1">
            <a:blip r:embed="rId20">
              <a:extLst>
                <a:ext uri="{BEBA8EAE-BF5A-486C-A8C5-ECC9F3942E4B}">
                  <a14:imgProps xmlns:a14="http://schemas.microsoft.com/office/drawing/2010/main">
                    <a14:imgLayer r:embed="rId21">
                      <a14:imgEffect>
                        <a14:brightnessContrast bright="100000"/>
                      </a14:imgEffect>
                    </a14:imgLayer>
                  </a14:imgProps>
                </a:ext>
                <a:ext uri="{28A0092B-C50C-407E-A947-70E740481C1C}">
                  <a14:useLocalDpi xmlns:a14="http://schemas.microsoft.com/office/drawing/2010/main" val="0"/>
                </a:ext>
              </a:extLst>
            </a:blip>
            <a:srcRect l="20906" t="10233" r="22672" b="9655"/>
            <a:stretch/>
          </p:blipFill>
          <p:spPr>
            <a:xfrm rot="21161582">
              <a:off x="11574848" y="1180272"/>
              <a:ext cx="655095" cy="930153"/>
            </a:xfrm>
            <a:prstGeom prst="rect">
              <a:avLst/>
            </a:prstGeom>
          </p:spPr>
        </p:pic>
        <p:pic>
          <p:nvPicPr>
            <p:cNvPr id="120" name="Obrázek 119">
              <a:extLst>
                <a:ext uri="{FF2B5EF4-FFF2-40B4-BE49-F238E27FC236}">
                  <a16:creationId xmlns:a16="http://schemas.microsoft.com/office/drawing/2014/main" id="{AAC80F28-3F76-4439-8FE5-E6595C20E9AB}"/>
                </a:ext>
              </a:extLst>
            </p:cNvPr>
            <p:cNvPicPr>
              <a:picLocks noChangeAspect="1"/>
            </p:cNvPicPr>
            <p:nvPr/>
          </p:nvPicPr>
          <p:blipFill rotWithShape="1">
            <a:blip r:embed="rId22">
              <a:extLst>
                <a:ext uri="{BEBA8EAE-BF5A-486C-A8C5-ECC9F3942E4B}">
                  <a14:imgProps xmlns:a14="http://schemas.microsoft.com/office/drawing/2010/main">
                    <a14:imgLayer r:embed="rId23">
                      <a14:imgEffect>
                        <a14:brightnessContrast bright="100000"/>
                      </a14:imgEffect>
                    </a14:imgLayer>
                  </a14:imgProps>
                </a:ext>
                <a:ext uri="{28A0092B-C50C-407E-A947-70E740481C1C}">
                  <a14:useLocalDpi xmlns:a14="http://schemas.microsoft.com/office/drawing/2010/main" val="0"/>
                </a:ext>
              </a:extLst>
            </a:blip>
            <a:srcRect l="9246" t="18818" r="8099" b="14043"/>
            <a:stretch/>
          </p:blipFill>
          <p:spPr>
            <a:xfrm>
              <a:off x="11010900" y="319692"/>
              <a:ext cx="908064" cy="737584"/>
            </a:xfrm>
            <a:prstGeom prst="rect">
              <a:avLst/>
            </a:prstGeom>
          </p:spPr>
        </p:pic>
        <p:pic>
          <p:nvPicPr>
            <p:cNvPr id="122" name="Obrázek 121">
              <a:extLst>
                <a:ext uri="{FF2B5EF4-FFF2-40B4-BE49-F238E27FC236}">
                  <a16:creationId xmlns:a16="http://schemas.microsoft.com/office/drawing/2014/main" id="{9ED13F25-B1F7-42D9-8867-19BBB2524323}"/>
                </a:ext>
              </a:extLst>
            </p:cNvPr>
            <p:cNvPicPr>
              <a:picLocks noChangeAspect="1"/>
            </p:cNvPicPr>
            <p:nvPr/>
          </p:nvPicPr>
          <p:blipFill rotWithShape="1">
            <a:blip r:embed="rId24">
              <a:extLst>
                <a:ext uri="{BEBA8EAE-BF5A-486C-A8C5-ECC9F3942E4B}">
                  <a14:imgProps xmlns:a14="http://schemas.microsoft.com/office/drawing/2010/main">
                    <a14:imgLayer r:embed="rId25">
                      <a14:imgEffect>
                        <a14:brightnessContrast bright="100000"/>
                      </a14:imgEffect>
                    </a14:imgLayer>
                  </a14:imgProps>
                </a:ext>
                <a:ext uri="{28A0092B-C50C-407E-A947-70E740481C1C}">
                  <a14:useLocalDpi xmlns:a14="http://schemas.microsoft.com/office/drawing/2010/main" val="0"/>
                </a:ext>
              </a:extLst>
            </a:blip>
            <a:srcRect l="10627" t="10899" r="8174" b="10944"/>
            <a:stretch/>
          </p:blipFill>
          <p:spPr>
            <a:xfrm rot="617784">
              <a:off x="9798084" y="2709266"/>
              <a:ext cx="1345233" cy="1294832"/>
            </a:xfrm>
            <a:prstGeom prst="rect">
              <a:avLst/>
            </a:prstGeom>
          </p:spPr>
        </p:pic>
        <p:pic>
          <p:nvPicPr>
            <p:cNvPr id="124" name="Obrázek 123">
              <a:extLst>
                <a:ext uri="{FF2B5EF4-FFF2-40B4-BE49-F238E27FC236}">
                  <a16:creationId xmlns:a16="http://schemas.microsoft.com/office/drawing/2014/main" id="{60C9C82F-F03F-4FA7-B6E8-492AD4E4CF11}"/>
                </a:ext>
              </a:extLst>
            </p:cNvPr>
            <p:cNvPicPr>
              <a:picLocks noChangeAspect="1"/>
            </p:cNvPicPr>
            <p:nvPr/>
          </p:nvPicPr>
          <p:blipFill rotWithShape="1">
            <a:blip r:embed="rId26">
              <a:extLst>
                <a:ext uri="{BEBA8EAE-BF5A-486C-A8C5-ECC9F3942E4B}">
                  <a14:imgProps xmlns:a14="http://schemas.microsoft.com/office/drawing/2010/main">
                    <a14:imgLayer r:embed="rId27">
                      <a14:imgEffect>
                        <a14:brightnessContrast bright="100000"/>
                      </a14:imgEffect>
                    </a14:imgLayer>
                  </a14:imgProps>
                </a:ext>
                <a:ext uri="{28A0092B-C50C-407E-A947-70E740481C1C}">
                  <a14:useLocalDpi xmlns:a14="http://schemas.microsoft.com/office/drawing/2010/main" val="0"/>
                </a:ext>
              </a:extLst>
            </a:blip>
            <a:srcRect l="8859" t="21110" r="10753" b="20304"/>
            <a:stretch/>
          </p:blipFill>
          <p:spPr>
            <a:xfrm rot="438418" flipH="1">
              <a:off x="11183600" y="2788608"/>
              <a:ext cx="1149033" cy="837428"/>
            </a:xfrm>
            <a:prstGeom prst="rect">
              <a:avLst/>
            </a:prstGeom>
          </p:spPr>
        </p:pic>
        <p:pic>
          <p:nvPicPr>
            <p:cNvPr id="128" name="Obrázek 127">
              <a:extLst>
                <a:ext uri="{FF2B5EF4-FFF2-40B4-BE49-F238E27FC236}">
                  <a16:creationId xmlns:a16="http://schemas.microsoft.com/office/drawing/2014/main" id="{57A05AB9-2AA1-4C80-A1BD-D19A7A509BD8}"/>
                </a:ext>
              </a:extLst>
            </p:cNvPr>
            <p:cNvPicPr>
              <a:picLocks noChangeAspect="1"/>
            </p:cNvPicPr>
            <p:nvPr/>
          </p:nvPicPr>
          <p:blipFill rotWithShape="1">
            <a:blip r:embed="rId28">
              <a:extLst>
                <a:ext uri="{BEBA8EAE-BF5A-486C-A8C5-ECC9F3942E4B}">
                  <a14:imgProps xmlns:a14="http://schemas.microsoft.com/office/drawing/2010/main">
                    <a14:imgLayer r:embed="rId29">
                      <a14:imgEffect>
                        <a14:brightnessContrast bright="100000"/>
                      </a14:imgEffect>
                    </a14:imgLayer>
                  </a14:imgProps>
                </a:ext>
                <a:ext uri="{28A0092B-C50C-407E-A947-70E740481C1C}">
                  <a14:useLocalDpi xmlns:a14="http://schemas.microsoft.com/office/drawing/2010/main" val="0"/>
                </a:ext>
              </a:extLst>
            </a:blip>
            <a:srcRect l="9839" t="14767" r="11000" b="10188"/>
            <a:stretch/>
          </p:blipFill>
          <p:spPr>
            <a:xfrm rot="20926343">
              <a:off x="8940536" y="2570636"/>
              <a:ext cx="869681" cy="824448"/>
            </a:xfrm>
            <a:prstGeom prst="rect">
              <a:avLst/>
            </a:prstGeom>
          </p:spPr>
        </p:pic>
        <p:pic>
          <p:nvPicPr>
            <p:cNvPr id="146" name="Obrázek 145">
              <a:extLst>
                <a:ext uri="{FF2B5EF4-FFF2-40B4-BE49-F238E27FC236}">
                  <a16:creationId xmlns:a16="http://schemas.microsoft.com/office/drawing/2014/main" id="{42206332-4066-42BF-8CFD-07E21C196ACA}"/>
                </a:ext>
              </a:extLst>
            </p:cNvPr>
            <p:cNvPicPr>
              <a:picLocks noChangeAspect="1"/>
            </p:cNvPicPr>
            <p:nvPr/>
          </p:nvPicPr>
          <p:blipFill rotWithShape="1">
            <a:blip r:embed="rId30">
              <a:extLst>
                <a:ext uri="{BEBA8EAE-BF5A-486C-A8C5-ECC9F3942E4B}">
                  <a14:imgProps xmlns:a14="http://schemas.microsoft.com/office/drawing/2010/main">
                    <a14:imgLayer r:embed="rId31">
                      <a14:imgEffect>
                        <a14:brightnessContrast bright="100000"/>
                      </a14:imgEffect>
                    </a14:imgLayer>
                  </a14:imgProps>
                </a:ext>
                <a:ext uri="{28A0092B-C50C-407E-A947-70E740481C1C}">
                  <a14:useLocalDpi xmlns:a14="http://schemas.microsoft.com/office/drawing/2010/main" val="0"/>
                </a:ext>
              </a:extLst>
            </a:blip>
            <a:srcRect l="10487" t="16555" r="6712" b="21281"/>
            <a:stretch/>
          </p:blipFill>
          <p:spPr>
            <a:xfrm rot="21161582">
              <a:off x="11538586" y="2099063"/>
              <a:ext cx="826333" cy="620379"/>
            </a:xfrm>
            <a:prstGeom prst="rect">
              <a:avLst/>
            </a:prstGeom>
          </p:spPr>
        </p:pic>
      </p:grpSp>
      <p:graphicFrame>
        <p:nvGraphicFramePr>
          <p:cNvPr id="5" name="Graf 4">
            <a:extLst>
              <a:ext uri="{FF2B5EF4-FFF2-40B4-BE49-F238E27FC236}">
                <a16:creationId xmlns:a16="http://schemas.microsoft.com/office/drawing/2014/main" id="{8A17473F-ADDA-1A8E-C359-867069660A63}"/>
              </a:ext>
            </a:extLst>
          </p:cNvPr>
          <p:cNvGraphicFramePr/>
          <p:nvPr/>
        </p:nvGraphicFramePr>
        <p:xfrm>
          <a:off x="862807" y="1604366"/>
          <a:ext cx="3341122" cy="2227414"/>
        </p:xfrm>
        <a:graphic>
          <a:graphicData uri="http://schemas.openxmlformats.org/drawingml/2006/chart">
            <c:chart xmlns:c="http://schemas.openxmlformats.org/drawingml/2006/chart" xmlns:r="http://schemas.openxmlformats.org/officeDocument/2006/relationships" r:id="rId32"/>
          </a:graphicData>
        </a:graphic>
      </p:graphicFrame>
      <p:graphicFrame>
        <p:nvGraphicFramePr>
          <p:cNvPr id="6" name="Graf 5">
            <a:extLst>
              <a:ext uri="{FF2B5EF4-FFF2-40B4-BE49-F238E27FC236}">
                <a16:creationId xmlns:a16="http://schemas.microsoft.com/office/drawing/2014/main" id="{D043FA41-3DB8-CB49-D25E-2A78A52B8041}"/>
              </a:ext>
            </a:extLst>
          </p:cNvPr>
          <p:cNvGraphicFramePr/>
          <p:nvPr/>
        </p:nvGraphicFramePr>
        <p:xfrm>
          <a:off x="3245901" y="1604229"/>
          <a:ext cx="3308667" cy="2227551"/>
        </p:xfrm>
        <a:graphic>
          <a:graphicData uri="http://schemas.openxmlformats.org/drawingml/2006/chart">
            <c:chart xmlns:c="http://schemas.openxmlformats.org/drawingml/2006/chart" xmlns:r="http://schemas.openxmlformats.org/officeDocument/2006/relationships" r:id="rId33"/>
          </a:graphicData>
        </a:graphic>
      </p:graphicFrame>
      <p:sp>
        <p:nvSpPr>
          <p:cNvPr id="8" name="TextBox 5">
            <a:extLst>
              <a:ext uri="{FF2B5EF4-FFF2-40B4-BE49-F238E27FC236}">
                <a16:creationId xmlns:a16="http://schemas.microsoft.com/office/drawing/2014/main" id="{12383653-1968-661E-D12F-FEE47123E03A}"/>
              </a:ext>
            </a:extLst>
          </p:cNvPr>
          <p:cNvSpPr txBox="1"/>
          <p:nvPr/>
        </p:nvSpPr>
        <p:spPr>
          <a:xfrm>
            <a:off x="1878469" y="2456394"/>
            <a:ext cx="1309798"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cs-CZ" sz="2800">
                <a:solidFill>
                  <a:schemeClr val="tx1">
                    <a:lumMod val="85000"/>
                    <a:lumOff val="15000"/>
                  </a:schemeClr>
                </a:solidFill>
                <a:latin typeface="Tabac Sans Light" panose="02000000000000000000" pitchFamily="2" charset="-18"/>
                <a:ea typeface="Tabac Sans Light" panose="02000000000000000000" pitchFamily="2" charset="-18"/>
                <a:cs typeface="Tabac Sans Light" panose="02000000000000000000" pitchFamily="2" charset="-18"/>
              </a:rPr>
              <a:t>18 %</a:t>
            </a:r>
            <a:endParaRPr lang="en-US" sz="2400">
              <a:solidFill>
                <a:schemeClr val="tx1">
                  <a:lumMod val="85000"/>
                  <a:lumOff val="15000"/>
                </a:schemeClr>
              </a:solidFill>
              <a:latin typeface="Tabac Sans Light" panose="02000000000000000000" pitchFamily="2" charset="-18"/>
              <a:ea typeface="Tabac Sans Light" panose="02000000000000000000" pitchFamily="2" charset="-18"/>
              <a:cs typeface="Tabac Sans Light" panose="02000000000000000000" pitchFamily="2" charset="-18"/>
            </a:endParaRPr>
          </a:p>
        </p:txBody>
      </p:sp>
      <p:sp>
        <p:nvSpPr>
          <p:cNvPr id="10" name="TextBox 5">
            <a:extLst>
              <a:ext uri="{FF2B5EF4-FFF2-40B4-BE49-F238E27FC236}">
                <a16:creationId xmlns:a16="http://schemas.microsoft.com/office/drawing/2014/main" id="{FB7C574C-5C19-2763-278B-37BFA5EE5249}"/>
              </a:ext>
            </a:extLst>
          </p:cNvPr>
          <p:cNvSpPr txBox="1"/>
          <p:nvPr/>
        </p:nvSpPr>
        <p:spPr>
          <a:xfrm>
            <a:off x="1482030" y="3978281"/>
            <a:ext cx="2102675"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cs-CZ" sz="1400">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rPr>
              <a:t>Ratio of international students (</a:t>
            </a:r>
            <a:r>
              <a:rPr lang="cs-CZ" sz="1400" b="1">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rPr>
              <a:t>55 493</a:t>
            </a:r>
            <a:r>
              <a:rPr lang="cs-CZ" sz="1400">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rPr>
              <a:t>)</a:t>
            </a:r>
            <a:endParaRPr lang="en-US" sz="1200">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endParaRPr>
          </a:p>
        </p:txBody>
      </p:sp>
      <p:sp>
        <p:nvSpPr>
          <p:cNvPr id="12" name="TextBox 5">
            <a:extLst>
              <a:ext uri="{FF2B5EF4-FFF2-40B4-BE49-F238E27FC236}">
                <a16:creationId xmlns:a16="http://schemas.microsoft.com/office/drawing/2014/main" id="{ECDCF199-E00B-1223-2887-05591C3B39A5}"/>
              </a:ext>
            </a:extLst>
          </p:cNvPr>
          <p:cNvSpPr txBox="1"/>
          <p:nvPr/>
        </p:nvSpPr>
        <p:spPr>
          <a:xfrm>
            <a:off x="4245335" y="2456393"/>
            <a:ext cx="1309798"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cs-CZ" sz="2800">
                <a:solidFill>
                  <a:schemeClr val="tx1">
                    <a:lumMod val="85000"/>
                    <a:lumOff val="15000"/>
                  </a:schemeClr>
                </a:solidFill>
                <a:latin typeface="Tabac Sans Light" panose="02000000000000000000" pitchFamily="2" charset="-18"/>
                <a:ea typeface="Tabac Sans Light" panose="02000000000000000000" pitchFamily="2" charset="-18"/>
                <a:cs typeface="Tabac Sans Light" panose="02000000000000000000" pitchFamily="2" charset="-18"/>
              </a:rPr>
              <a:t>67 %</a:t>
            </a:r>
            <a:endParaRPr lang="en-US" sz="2400">
              <a:solidFill>
                <a:schemeClr val="tx1">
                  <a:lumMod val="85000"/>
                  <a:lumOff val="15000"/>
                </a:schemeClr>
              </a:solidFill>
              <a:latin typeface="Tabac Sans Light" panose="02000000000000000000" pitchFamily="2" charset="-18"/>
              <a:ea typeface="Tabac Sans Light" panose="02000000000000000000" pitchFamily="2" charset="-18"/>
              <a:cs typeface="Tabac Sans Light" panose="02000000000000000000" pitchFamily="2" charset="-18"/>
            </a:endParaRPr>
          </a:p>
        </p:txBody>
      </p:sp>
      <p:sp>
        <p:nvSpPr>
          <p:cNvPr id="13" name="TextBox 5">
            <a:extLst>
              <a:ext uri="{FF2B5EF4-FFF2-40B4-BE49-F238E27FC236}">
                <a16:creationId xmlns:a16="http://schemas.microsoft.com/office/drawing/2014/main" id="{77EAD1F6-F53D-9F22-0BF2-D3D5219DEA46}"/>
              </a:ext>
            </a:extLst>
          </p:cNvPr>
          <p:cNvSpPr txBox="1"/>
          <p:nvPr/>
        </p:nvSpPr>
        <p:spPr>
          <a:xfrm>
            <a:off x="3557551" y="3978281"/>
            <a:ext cx="2685365"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cs-CZ" sz="1400">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rPr>
              <a:t>International</a:t>
            </a:r>
            <a:r>
              <a:rPr lang="en-US" sz="1400">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rPr>
              <a:t> students</a:t>
            </a:r>
            <a:br>
              <a:rPr lang="cs-CZ" sz="1400">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rPr>
            </a:br>
            <a:r>
              <a:rPr lang="en-US" sz="1400">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rPr>
              <a:t>studying in Czech</a:t>
            </a:r>
            <a:endParaRPr lang="en-US" sz="1200">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endParaRPr>
          </a:p>
        </p:txBody>
      </p:sp>
      <p:grpSp>
        <p:nvGrpSpPr>
          <p:cNvPr id="20" name="Skupina 19">
            <a:extLst>
              <a:ext uri="{FF2B5EF4-FFF2-40B4-BE49-F238E27FC236}">
                <a16:creationId xmlns:a16="http://schemas.microsoft.com/office/drawing/2014/main" id="{4213A107-F290-BBE9-36DB-6DE830A0B6FE}"/>
              </a:ext>
            </a:extLst>
          </p:cNvPr>
          <p:cNvGrpSpPr/>
          <p:nvPr/>
        </p:nvGrpSpPr>
        <p:grpSpPr>
          <a:xfrm>
            <a:off x="1186695" y="4767743"/>
            <a:ext cx="5504390" cy="1235989"/>
            <a:chOff x="939953" y="1540883"/>
            <a:chExt cx="5504390" cy="1235989"/>
          </a:xfrm>
        </p:grpSpPr>
        <p:sp>
          <p:nvSpPr>
            <p:cNvPr id="17" name="TextovéPole 16">
              <a:extLst>
                <a:ext uri="{FF2B5EF4-FFF2-40B4-BE49-F238E27FC236}">
                  <a16:creationId xmlns:a16="http://schemas.microsoft.com/office/drawing/2014/main" id="{25C28FEA-AA30-396D-E0BB-1C18ED1DA563}"/>
                </a:ext>
              </a:extLst>
            </p:cNvPr>
            <p:cNvSpPr txBox="1"/>
            <p:nvPr/>
          </p:nvSpPr>
          <p:spPr>
            <a:xfrm>
              <a:off x="951514" y="2515262"/>
              <a:ext cx="3380514"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cs-CZ"/>
              </a:defPPr>
              <a:lvl1pPr>
                <a:defRPr>
                  <a:latin typeface="Tabac Sans" panose="02000000000000000000" pitchFamily="2" charset="-18"/>
                  <a:ea typeface="Tabac Sans" panose="02000000000000000000" pitchFamily="2" charset="-18"/>
                  <a:cs typeface="Tabac Sans" panose="02000000000000000000" pitchFamily="2" charset="-18"/>
                </a:defRPr>
              </a:lvl1pPr>
            </a:lstStyle>
            <a:p>
              <a:r>
                <a:rPr lang="cs-CZ" sz="1100">
                  <a:solidFill>
                    <a:schemeClr val="tx1">
                      <a:lumMod val="50000"/>
                      <a:lumOff val="50000"/>
                    </a:schemeClr>
                  </a:solidFill>
                  <a:latin typeface="Tabac Sans Light" panose="02000000000000000000" pitchFamily="2" charset="-18"/>
                  <a:ea typeface="Tabac Sans Light" panose="02000000000000000000" pitchFamily="2" charset="-18"/>
                  <a:cs typeface="Tabac Sans Light" panose="02000000000000000000" pitchFamily="2" charset="-18"/>
                </a:rPr>
                <a:t>Source: SIMS, data</a:t>
              </a:r>
              <a:r>
                <a:rPr lang="en-GB" sz="1100">
                  <a:solidFill>
                    <a:schemeClr val="tx1">
                      <a:lumMod val="50000"/>
                      <a:lumOff val="50000"/>
                    </a:schemeClr>
                  </a:solidFill>
                  <a:latin typeface="Tabac Sans Light" panose="02000000000000000000" pitchFamily="2" charset="-18"/>
                  <a:ea typeface="Tabac Sans Light" panose="02000000000000000000" pitchFamily="2" charset="-18"/>
                  <a:cs typeface="Tabac Sans Light" panose="02000000000000000000" pitchFamily="2" charset="-18"/>
                </a:rPr>
                <a:t> valid</a:t>
              </a:r>
              <a:r>
                <a:rPr lang="cs-CZ" sz="1100">
                  <a:solidFill>
                    <a:schemeClr val="tx1">
                      <a:lumMod val="50000"/>
                      <a:lumOff val="50000"/>
                    </a:schemeClr>
                  </a:solidFill>
                  <a:latin typeface="Tabac Sans Light" panose="02000000000000000000" pitchFamily="2" charset="-18"/>
                  <a:ea typeface="Tabac Sans Light" panose="02000000000000000000" pitchFamily="2" charset="-18"/>
                  <a:cs typeface="Tabac Sans Light" panose="02000000000000000000" pitchFamily="2" charset="-18"/>
                </a:rPr>
                <a:t> as of </a:t>
              </a:r>
              <a:r>
                <a:rPr lang="en-GB" sz="1100">
                  <a:solidFill>
                    <a:schemeClr val="tx1">
                      <a:lumMod val="50000"/>
                      <a:lumOff val="50000"/>
                    </a:schemeClr>
                  </a:solidFill>
                  <a:latin typeface="Tabac Sans Light" panose="02000000000000000000" pitchFamily="2" charset="-18"/>
                  <a:ea typeface="Tabac Sans Light" panose="02000000000000000000" pitchFamily="2" charset="-18"/>
                  <a:cs typeface="Tabac Sans Light" panose="02000000000000000000" pitchFamily="2" charset="-18"/>
                </a:rPr>
                <a:t>01/22/</a:t>
              </a:r>
              <a:r>
                <a:rPr lang="cs-CZ" sz="1100">
                  <a:solidFill>
                    <a:schemeClr val="tx1">
                      <a:lumMod val="50000"/>
                      <a:lumOff val="50000"/>
                    </a:schemeClr>
                  </a:solidFill>
                  <a:latin typeface="Tabac Sans Light" panose="02000000000000000000" pitchFamily="2" charset="-18"/>
                  <a:ea typeface="Tabac Sans Light" panose="02000000000000000000" pitchFamily="2" charset="-18"/>
                  <a:cs typeface="Tabac Sans Light" panose="02000000000000000000" pitchFamily="2" charset="-18"/>
                </a:rPr>
                <a:t>2024</a:t>
              </a:r>
            </a:p>
          </p:txBody>
        </p:sp>
        <p:sp>
          <p:nvSpPr>
            <p:cNvPr id="18" name="TextBox 5">
              <a:extLst>
                <a:ext uri="{FF2B5EF4-FFF2-40B4-BE49-F238E27FC236}">
                  <a16:creationId xmlns:a16="http://schemas.microsoft.com/office/drawing/2014/main" id="{9358C7AE-F545-96E3-D4DB-8D12CC2BABE2}"/>
                </a:ext>
              </a:extLst>
            </p:cNvPr>
            <p:cNvSpPr txBox="1"/>
            <p:nvPr/>
          </p:nvSpPr>
          <p:spPr>
            <a:xfrm>
              <a:off x="939953" y="2193194"/>
              <a:ext cx="5504390" cy="3231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500">
                  <a:latin typeface="Tabac Sans Light" panose="02000000000000000000" pitchFamily="2" charset="-18"/>
                  <a:ea typeface="Tabac Sans Light" panose="02000000000000000000" pitchFamily="2" charset="-18"/>
                  <a:cs typeface="Tabac Sans Light" panose="02000000000000000000" pitchFamily="2" charset="-18"/>
                </a:rPr>
                <a:t>TOTAL NUMBER OF UNIVERSITY STUDENTS IN CZEC</a:t>
              </a:r>
              <a:r>
                <a:rPr lang="cs-CZ" sz="1500">
                  <a:latin typeface="Tabac Sans Light" panose="02000000000000000000" pitchFamily="2" charset="-18"/>
                  <a:ea typeface="Tabac Sans Light" panose="02000000000000000000" pitchFamily="2" charset="-18"/>
                  <a:cs typeface="Tabac Sans Light" panose="02000000000000000000" pitchFamily="2" charset="-18"/>
                </a:rPr>
                <a:t>HIA</a:t>
              </a:r>
              <a:endParaRPr lang="en-US" sz="1500">
                <a:latin typeface="Tabac Sans Light" panose="02000000000000000000" pitchFamily="2" charset="-18"/>
                <a:ea typeface="Tabac Sans Light" panose="02000000000000000000" pitchFamily="2" charset="-18"/>
                <a:cs typeface="Tabac Sans Light" panose="02000000000000000000" pitchFamily="2" charset="-18"/>
              </a:endParaRPr>
            </a:p>
          </p:txBody>
        </p:sp>
        <p:sp>
          <p:nvSpPr>
            <p:cNvPr id="19" name="TextBox 5">
              <a:extLst>
                <a:ext uri="{FF2B5EF4-FFF2-40B4-BE49-F238E27FC236}">
                  <a16:creationId xmlns:a16="http://schemas.microsoft.com/office/drawing/2014/main" id="{59D0822A-A1CE-D4F7-52A9-4C1F83D0A832}"/>
                </a:ext>
              </a:extLst>
            </p:cNvPr>
            <p:cNvSpPr txBox="1"/>
            <p:nvPr/>
          </p:nvSpPr>
          <p:spPr>
            <a:xfrm>
              <a:off x="939953" y="1540883"/>
              <a:ext cx="2750772"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4400" b="1">
                  <a:latin typeface="Tabac Sans" panose="02000000000000000000" pitchFamily="2" charset="-18"/>
                  <a:ea typeface="Tabac Sans" panose="02000000000000000000" pitchFamily="2" charset="-18"/>
                  <a:cs typeface="Tabac Sans" panose="02000000000000000000" pitchFamily="2" charset="-18"/>
                </a:rPr>
                <a:t>308 640</a:t>
              </a:r>
              <a:endParaRPr lang="en-US" sz="4000" b="1">
                <a:latin typeface="Tabac Sans" panose="02000000000000000000" pitchFamily="2" charset="-18"/>
                <a:ea typeface="Tabac Sans" panose="02000000000000000000" pitchFamily="2" charset="-18"/>
                <a:cs typeface="Tabac Sans" panose="02000000000000000000" pitchFamily="2" charset="-18"/>
              </a:endParaRPr>
            </a:p>
          </p:txBody>
        </p:sp>
      </p:grpSp>
      <p:cxnSp>
        <p:nvCxnSpPr>
          <p:cNvPr id="11" name="Přímá spojnice 10">
            <a:extLst>
              <a:ext uri="{FF2B5EF4-FFF2-40B4-BE49-F238E27FC236}">
                <a16:creationId xmlns:a16="http://schemas.microsoft.com/office/drawing/2014/main" id="{3FF472D3-C949-072C-B8F5-2D8F32950084}"/>
              </a:ext>
            </a:extLst>
          </p:cNvPr>
          <p:cNvCxnSpPr>
            <a:cxnSpLocks/>
          </p:cNvCxnSpPr>
          <p:nvPr/>
        </p:nvCxnSpPr>
        <p:spPr>
          <a:xfrm>
            <a:off x="4720233" y="3872600"/>
            <a:ext cx="360000" cy="0"/>
          </a:xfrm>
          <a:prstGeom prst="line">
            <a:avLst/>
          </a:prstGeom>
          <a:ln>
            <a:solidFill>
              <a:srgbClr val="E22F27"/>
            </a:solidFill>
          </a:ln>
        </p:spPr>
        <p:style>
          <a:lnRef idx="2">
            <a:schemeClr val="accent1"/>
          </a:lnRef>
          <a:fillRef idx="0">
            <a:schemeClr val="accent1"/>
          </a:fillRef>
          <a:effectRef idx="1">
            <a:schemeClr val="accent1"/>
          </a:effectRef>
          <a:fontRef idx="minor">
            <a:schemeClr val="tx1"/>
          </a:fontRef>
        </p:style>
      </p:cxnSp>
      <p:cxnSp>
        <p:nvCxnSpPr>
          <p:cNvPr id="14" name="Přímá spojnice 13">
            <a:extLst>
              <a:ext uri="{FF2B5EF4-FFF2-40B4-BE49-F238E27FC236}">
                <a16:creationId xmlns:a16="http://schemas.microsoft.com/office/drawing/2014/main" id="{DED73E27-560D-895A-4794-2F5C0C080B86}"/>
              </a:ext>
            </a:extLst>
          </p:cNvPr>
          <p:cNvCxnSpPr>
            <a:cxnSpLocks/>
          </p:cNvCxnSpPr>
          <p:nvPr/>
        </p:nvCxnSpPr>
        <p:spPr>
          <a:xfrm>
            <a:off x="2361735" y="3876236"/>
            <a:ext cx="360000" cy="0"/>
          </a:xfrm>
          <a:prstGeom prst="line">
            <a:avLst/>
          </a:prstGeom>
          <a:ln>
            <a:solidFill>
              <a:srgbClr val="436AB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9306473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Obrázek 9">
            <a:extLst>
              <a:ext uri="{FF2B5EF4-FFF2-40B4-BE49-F238E27FC236}">
                <a16:creationId xmlns:a16="http://schemas.microsoft.com/office/drawing/2014/main" id="{0F3238D1-4697-56EC-D020-46985025B7F6}"/>
              </a:ext>
            </a:extLst>
          </p:cNvPr>
          <p:cNvPicPr>
            <a:picLocks noChangeAspect="1"/>
          </p:cNvPicPr>
          <p:nvPr/>
        </p:nvPicPr>
        <p:blipFill rotWithShape="1">
          <a:blip r:embed="rId2">
            <a:extLst>
              <a:ext uri="{28A0092B-C50C-407E-A947-70E740481C1C}">
                <a14:useLocalDpi xmlns:a14="http://schemas.microsoft.com/office/drawing/2010/main" val="0"/>
              </a:ext>
            </a:extLst>
          </a:blip>
          <a:srcRect t="17073" b="21279"/>
          <a:stretch/>
        </p:blipFill>
        <p:spPr>
          <a:xfrm>
            <a:off x="4761443" y="1988781"/>
            <a:ext cx="6565319" cy="4047391"/>
          </a:xfrm>
          <a:prstGeom prst="rect">
            <a:avLst/>
          </a:prstGeom>
        </p:spPr>
      </p:pic>
      <p:sp>
        <p:nvSpPr>
          <p:cNvPr id="2" name="TextovéPole 1">
            <a:extLst>
              <a:ext uri="{FF2B5EF4-FFF2-40B4-BE49-F238E27FC236}">
                <a16:creationId xmlns:a16="http://schemas.microsoft.com/office/drawing/2014/main" id="{2C476D57-E083-BC61-756C-905E717FBD92}"/>
              </a:ext>
            </a:extLst>
          </p:cNvPr>
          <p:cNvSpPr txBox="1"/>
          <p:nvPr/>
        </p:nvSpPr>
        <p:spPr>
          <a:xfrm>
            <a:off x="1307178" y="2073485"/>
            <a:ext cx="4847816" cy="1938992"/>
          </a:xfrm>
          <a:prstGeom prst="rect">
            <a:avLst/>
          </a:prstGeom>
          <a:noFill/>
        </p:spPr>
        <p:txBody>
          <a:bodyPr wrap="square" rtlCol="0">
            <a:spAutoFit/>
          </a:bodyPr>
          <a:lstStyle/>
          <a:p>
            <a:r>
              <a:rPr lang="en-US" sz="4000" b="1">
                <a:latin typeface="Tabac Sans"/>
              </a:rPr>
              <a:t>Find the best </a:t>
            </a:r>
            <a:r>
              <a:rPr lang="en-US" sz="4000" b="1" err="1">
                <a:latin typeface="Tabac Sans"/>
              </a:rPr>
              <a:t>programme</a:t>
            </a:r>
            <a:endParaRPr lang="en-US" sz="4000" b="1">
              <a:latin typeface="Tabac Sans"/>
            </a:endParaRPr>
          </a:p>
          <a:p>
            <a:r>
              <a:rPr lang="en-US" sz="4000" b="1">
                <a:latin typeface="Tabac Sans"/>
              </a:rPr>
              <a:t>for you</a:t>
            </a:r>
          </a:p>
        </p:txBody>
      </p:sp>
      <p:sp>
        <p:nvSpPr>
          <p:cNvPr id="9" name="TextovéPole 8">
            <a:extLst>
              <a:ext uri="{FF2B5EF4-FFF2-40B4-BE49-F238E27FC236}">
                <a16:creationId xmlns:a16="http://schemas.microsoft.com/office/drawing/2014/main" id="{9895E0E6-766D-6069-85C9-D20871EB9AF9}"/>
              </a:ext>
            </a:extLst>
          </p:cNvPr>
          <p:cNvSpPr txBox="1"/>
          <p:nvPr/>
        </p:nvSpPr>
        <p:spPr>
          <a:xfrm>
            <a:off x="1284408" y="1018847"/>
            <a:ext cx="4419600" cy="1200329"/>
          </a:xfrm>
          <a:prstGeom prst="rect">
            <a:avLst/>
          </a:prstGeom>
          <a:noFill/>
        </p:spPr>
        <p:txBody>
          <a:bodyPr wrap="square">
            <a:spAutoFit/>
          </a:bodyPr>
          <a:lstStyle/>
          <a:p>
            <a:r>
              <a:rPr lang="cs-CZ" sz="72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02</a:t>
            </a:r>
            <a:endParaRPr lang="cs-CZ" sz="7200">
              <a:solidFill>
                <a:srgbClr val="E22F27"/>
              </a:solidFill>
            </a:endParaRPr>
          </a:p>
        </p:txBody>
      </p:sp>
      <p:cxnSp>
        <p:nvCxnSpPr>
          <p:cNvPr id="11" name="Přímá spojnice 10">
            <a:extLst>
              <a:ext uri="{FF2B5EF4-FFF2-40B4-BE49-F238E27FC236}">
                <a16:creationId xmlns:a16="http://schemas.microsoft.com/office/drawing/2014/main" id="{DA509E2E-FAEB-6B15-2C14-176F0C15C6E7}"/>
              </a:ext>
            </a:extLst>
          </p:cNvPr>
          <p:cNvCxnSpPr/>
          <p:nvPr/>
        </p:nvCxnSpPr>
        <p:spPr>
          <a:xfrm>
            <a:off x="1419253" y="4224195"/>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pic>
        <p:nvPicPr>
          <p:cNvPr id="12" name="Obrázek 11">
            <a:extLst>
              <a:ext uri="{FF2B5EF4-FFF2-40B4-BE49-F238E27FC236}">
                <a16:creationId xmlns:a16="http://schemas.microsoft.com/office/drawing/2014/main" id="{6777D1C7-DA01-24FA-DAD4-2BD3C953438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21117200">
            <a:off x="9925610" y="5169604"/>
            <a:ext cx="2802303" cy="2808185"/>
          </a:xfrm>
          <a:prstGeom prst="rect">
            <a:avLst/>
          </a:prstGeom>
        </p:spPr>
      </p:pic>
    </p:spTree>
    <p:extLst>
      <p:ext uri="{BB962C8B-B14F-4D97-AF65-F5344CB8AC3E}">
        <p14:creationId xmlns:p14="http://schemas.microsoft.com/office/powerpoint/2010/main" val="303745351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D43227-C617-60BA-2836-6D767A1936CC}"/>
            </a:ext>
          </a:extLst>
        </p:cNvPr>
        <p:cNvGrpSpPr/>
        <p:nvPr/>
      </p:nvGrpSpPr>
      <p:grpSpPr>
        <a:xfrm>
          <a:off x="0" y="0"/>
          <a:ext cx="0" cy="0"/>
          <a:chOff x="0" y="0"/>
          <a:chExt cx="0" cy="0"/>
        </a:xfrm>
      </p:grpSpPr>
      <p:sp>
        <p:nvSpPr>
          <p:cNvPr id="10" name="TextBox 4">
            <a:extLst>
              <a:ext uri="{FF2B5EF4-FFF2-40B4-BE49-F238E27FC236}">
                <a16:creationId xmlns:a16="http://schemas.microsoft.com/office/drawing/2014/main" id="{141EDCA5-1CB5-A815-190D-664578363A71}"/>
              </a:ext>
            </a:extLst>
          </p:cNvPr>
          <p:cNvSpPr txBox="1"/>
          <p:nvPr/>
        </p:nvSpPr>
        <p:spPr>
          <a:xfrm>
            <a:off x="1704136" y="2598859"/>
            <a:ext cx="479080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400">
                <a:latin typeface="Tabac Sans Light"/>
                <a:ea typeface="Tabac Sans Light"/>
                <a:cs typeface="Tabac Sans Light"/>
              </a:rPr>
              <a:t>Business, </a:t>
            </a:r>
            <a:r>
              <a:rPr lang="cs-CZ" sz="2400" err="1">
                <a:latin typeface="Tabac Sans Light"/>
                <a:ea typeface="Tabac Sans Light"/>
                <a:cs typeface="Tabac Sans Light"/>
              </a:rPr>
              <a:t>administration</a:t>
            </a:r>
            <a:r>
              <a:rPr lang="cs-CZ" sz="2400">
                <a:latin typeface="Tabac Sans Light"/>
                <a:ea typeface="Tabac Sans Light"/>
                <a:cs typeface="Tabac Sans Light"/>
              </a:rPr>
              <a:t> and </a:t>
            </a:r>
            <a:r>
              <a:rPr lang="cs-CZ" sz="2400" err="1">
                <a:latin typeface="Tabac Sans Light"/>
                <a:ea typeface="Tabac Sans Light"/>
                <a:cs typeface="Tabac Sans Light"/>
              </a:rPr>
              <a:t>law</a:t>
            </a:r>
            <a:endParaRPr lang="cs-CZ" sz="2400">
              <a:latin typeface="Tabac Sans Light"/>
              <a:ea typeface="Tabac Sans Light"/>
              <a:cs typeface="Tabac Sans Light"/>
            </a:endParaRPr>
          </a:p>
        </p:txBody>
      </p:sp>
      <p:pic>
        <p:nvPicPr>
          <p:cNvPr id="14" name="Obrázek 13">
            <a:extLst>
              <a:ext uri="{FF2B5EF4-FFF2-40B4-BE49-F238E27FC236}">
                <a16:creationId xmlns:a16="http://schemas.microsoft.com/office/drawing/2014/main" id="{8E5A089E-2980-EE5C-D7CC-4A6308BDF06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13914997">
            <a:off x="3260953" y="5818339"/>
            <a:ext cx="2528306" cy="2533613"/>
          </a:xfrm>
          <a:prstGeom prst="rect">
            <a:avLst/>
          </a:prstGeom>
        </p:spPr>
      </p:pic>
      <p:sp>
        <p:nvSpPr>
          <p:cNvPr id="2" name="Zástupný text 7">
            <a:extLst>
              <a:ext uri="{FF2B5EF4-FFF2-40B4-BE49-F238E27FC236}">
                <a16:creationId xmlns:a16="http://schemas.microsoft.com/office/drawing/2014/main" id="{88E4E6D1-1D39-1408-5A78-7AE3F389B1BC}"/>
              </a:ext>
            </a:extLst>
          </p:cNvPr>
          <p:cNvSpPr txBox="1">
            <a:spLocks/>
          </p:cNvSpPr>
          <p:nvPr/>
        </p:nvSpPr>
        <p:spPr>
          <a:xfrm>
            <a:off x="3036960" y="2739089"/>
            <a:ext cx="2343780" cy="543741"/>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cs-CZ">
              <a:solidFill>
                <a:srgbClr val="436AB3"/>
              </a:solidFill>
              <a:latin typeface="Tabac Sans"/>
              <a:ea typeface="Tabac Sans"/>
              <a:cs typeface="Tabac Sans"/>
            </a:endParaRPr>
          </a:p>
        </p:txBody>
      </p:sp>
      <p:cxnSp>
        <p:nvCxnSpPr>
          <p:cNvPr id="4" name="Přímá spojnice 3">
            <a:extLst>
              <a:ext uri="{FF2B5EF4-FFF2-40B4-BE49-F238E27FC236}">
                <a16:creationId xmlns:a16="http://schemas.microsoft.com/office/drawing/2014/main" id="{54D2B674-946B-C1FF-832E-9279C534B17F}"/>
              </a:ext>
            </a:extLst>
          </p:cNvPr>
          <p:cNvCxnSpPr/>
          <p:nvPr/>
        </p:nvCxnSpPr>
        <p:spPr>
          <a:xfrm>
            <a:off x="1799386" y="5212237"/>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sp>
        <p:nvSpPr>
          <p:cNvPr id="8" name="Zástupný text 7">
            <a:extLst>
              <a:ext uri="{FF2B5EF4-FFF2-40B4-BE49-F238E27FC236}">
                <a16:creationId xmlns:a16="http://schemas.microsoft.com/office/drawing/2014/main" id="{4D9CD3D3-E129-A771-1816-9BE77EE3BF64}"/>
              </a:ext>
            </a:extLst>
          </p:cNvPr>
          <p:cNvSpPr txBox="1">
            <a:spLocks/>
          </p:cNvSpPr>
          <p:nvPr/>
        </p:nvSpPr>
        <p:spPr>
          <a:xfrm>
            <a:off x="718960" y="826736"/>
            <a:ext cx="6761160" cy="543741"/>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4000">
                <a:solidFill>
                  <a:srgbClr val="436AB3"/>
                </a:solidFill>
                <a:latin typeface="Tabac Sans"/>
                <a:ea typeface="Tabac Sans"/>
                <a:cs typeface="Tabac Sans"/>
              </a:rPr>
              <a:t>TOP 3 FIELDS OF STUDY</a:t>
            </a:r>
          </a:p>
          <a:p>
            <a:r>
              <a:rPr lang="cs-CZ" sz="4000" err="1">
                <a:solidFill>
                  <a:srgbClr val="436AB3"/>
                </a:solidFill>
                <a:latin typeface="Tabac Sans"/>
                <a:ea typeface="Tabac Sans"/>
                <a:cs typeface="Tabac Sans"/>
              </a:rPr>
              <a:t>of</a:t>
            </a:r>
            <a:r>
              <a:rPr lang="cs-CZ" sz="4000">
                <a:solidFill>
                  <a:srgbClr val="436AB3"/>
                </a:solidFill>
                <a:latin typeface="Tabac Sans"/>
                <a:ea typeface="Tabac Sans"/>
                <a:cs typeface="Tabac Sans"/>
              </a:rPr>
              <a:t> </a:t>
            </a:r>
            <a:r>
              <a:rPr lang="cs-CZ" sz="4000" err="1">
                <a:solidFill>
                  <a:srgbClr val="436AB3"/>
                </a:solidFill>
                <a:latin typeface="Tabac Sans"/>
                <a:ea typeface="Tabac Sans"/>
                <a:cs typeface="Tabac Sans"/>
              </a:rPr>
              <a:t>international</a:t>
            </a:r>
            <a:r>
              <a:rPr lang="cs-CZ" sz="4000">
                <a:solidFill>
                  <a:srgbClr val="436AB3"/>
                </a:solidFill>
                <a:latin typeface="Tabac Sans"/>
                <a:ea typeface="Tabac Sans"/>
                <a:cs typeface="Tabac Sans"/>
              </a:rPr>
              <a:t> </a:t>
            </a:r>
            <a:r>
              <a:rPr lang="cs-CZ" sz="4000" err="1">
                <a:solidFill>
                  <a:srgbClr val="436AB3"/>
                </a:solidFill>
                <a:latin typeface="Tabac Sans"/>
                <a:ea typeface="Tabac Sans"/>
                <a:cs typeface="Tabac Sans"/>
              </a:rPr>
              <a:t>students</a:t>
            </a:r>
          </a:p>
        </p:txBody>
      </p:sp>
      <p:sp>
        <p:nvSpPr>
          <p:cNvPr id="5" name="TextBox 4">
            <a:extLst>
              <a:ext uri="{FF2B5EF4-FFF2-40B4-BE49-F238E27FC236}">
                <a16:creationId xmlns:a16="http://schemas.microsoft.com/office/drawing/2014/main" id="{18A6D3A4-F0CD-E076-68B8-23B11B4FA442}"/>
              </a:ext>
            </a:extLst>
          </p:cNvPr>
          <p:cNvSpPr txBox="1"/>
          <p:nvPr/>
        </p:nvSpPr>
        <p:spPr>
          <a:xfrm>
            <a:off x="1704136" y="3443882"/>
            <a:ext cx="479080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400" err="1">
                <a:latin typeface="Tabac Sans Light"/>
                <a:ea typeface="Tabac Sans Light"/>
                <a:cs typeface="Tabac Sans Light"/>
              </a:rPr>
              <a:t>Health</a:t>
            </a:r>
            <a:r>
              <a:rPr lang="cs-CZ" sz="2400">
                <a:latin typeface="Tabac Sans Light"/>
                <a:ea typeface="Tabac Sans Light"/>
                <a:cs typeface="Tabac Sans Light"/>
              </a:rPr>
              <a:t> and </a:t>
            </a:r>
            <a:r>
              <a:rPr lang="cs-CZ" sz="2400" err="1">
                <a:latin typeface="Tabac Sans Light"/>
                <a:ea typeface="Tabac Sans Light"/>
                <a:cs typeface="Tabac Sans Light"/>
              </a:rPr>
              <a:t>welfare</a:t>
            </a:r>
          </a:p>
        </p:txBody>
      </p:sp>
      <p:sp>
        <p:nvSpPr>
          <p:cNvPr id="13" name="TextBox 4">
            <a:extLst>
              <a:ext uri="{FF2B5EF4-FFF2-40B4-BE49-F238E27FC236}">
                <a16:creationId xmlns:a16="http://schemas.microsoft.com/office/drawing/2014/main" id="{468F2AB3-C4B8-D3A7-05FB-C5735B2D4785}"/>
              </a:ext>
            </a:extLst>
          </p:cNvPr>
          <p:cNvSpPr txBox="1"/>
          <p:nvPr/>
        </p:nvSpPr>
        <p:spPr>
          <a:xfrm>
            <a:off x="1704136" y="4288906"/>
            <a:ext cx="4790808"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400" err="1">
                <a:latin typeface="Tabac Sans Light"/>
                <a:ea typeface="Tabac Sans Light"/>
                <a:cs typeface="Tabac Sans Light"/>
              </a:rPr>
              <a:t>Information</a:t>
            </a:r>
            <a:r>
              <a:rPr lang="cs-CZ" sz="2400">
                <a:latin typeface="Tabac Sans Light"/>
                <a:ea typeface="Tabac Sans Light"/>
                <a:cs typeface="Tabac Sans Light"/>
              </a:rPr>
              <a:t> and </a:t>
            </a:r>
            <a:r>
              <a:rPr lang="cs-CZ" sz="2400" err="1">
                <a:latin typeface="Tabac Sans Light"/>
                <a:ea typeface="Tabac Sans Light"/>
                <a:cs typeface="Tabac Sans Light"/>
              </a:rPr>
              <a:t>communication</a:t>
            </a:r>
            <a:r>
              <a:rPr lang="cs-CZ" sz="2400">
                <a:latin typeface="Tabac Sans Light"/>
                <a:ea typeface="Tabac Sans Light"/>
                <a:cs typeface="Tabac Sans Light"/>
              </a:rPr>
              <a:t> </a:t>
            </a:r>
            <a:r>
              <a:rPr lang="cs-CZ" sz="2400" err="1">
                <a:latin typeface="Tabac Sans Light"/>
                <a:ea typeface="Tabac Sans Light"/>
                <a:cs typeface="Tabac Sans Light"/>
              </a:rPr>
              <a:t>technologies</a:t>
            </a:r>
            <a:endParaRPr lang="en-US" err="1"/>
          </a:p>
        </p:txBody>
      </p:sp>
      <p:pic>
        <p:nvPicPr>
          <p:cNvPr id="23" name="Grafický objekt 22" descr="Stetoskop se souvislou výplní">
            <a:extLst>
              <a:ext uri="{FF2B5EF4-FFF2-40B4-BE49-F238E27FC236}">
                <a16:creationId xmlns:a16="http://schemas.microsoft.com/office/drawing/2014/main" id="{66BD90BF-1C71-553F-78C0-EFD66BE9352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3022" y="3332517"/>
            <a:ext cx="665506" cy="665506"/>
          </a:xfrm>
          <a:prstGeom prst="rect">
            <a:avLst/>
          </a:prstGeom>
        </p:spPr>
      </p:pic>
      <p:pic>
        <p:nvPicPr>
          <p:cNvPr id="25" name="Grafický objekt 24" descr="Obchodní růst se souvislou výplní">
            <a:extLst>
              <a:ext uri="{FF2B5EF4-FFF2-40B4-BE49-F238E27FC236}">
                <a16:creationId xmlns:a16="http://schemas.microsoft.com/office/drawing/2014/main" id="{04C3188D-C98C-AE01-FA85-F44B28AB6CE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76130" y="2452205"/>
            <a:ext cx="763901" cy="763901"/>
          </a:xfrm>
          <a:prstGeom prst="rect">
            <a:avLst/>
          </a:prstGeom>
        </p:spPr>
      </p:pic>
      <p:pic>
        <p:nvPicPr>
          <p:cNvPr id="28" name="Obrázek 27">
            <a:extLst>
              <a:ext uri="{FF2B5EF4-FFF2-40B4-BE49-F238E27FC236}">
                <a16:creationId xmlns:a16="http://schemas.microsoft.com/office/drawing/2014/main" id="{B54C7B4F-BADF-43AC-AB89-F030B6D80CD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rot="835155">
            <a:off x="9417228" y="4094071"/>
            <a:ext cx="2441272" cy="2437386"/>
          </a:xfrm>
          <a:prstGeom prst="rect">
            <a:avLst/>
          </a:prstGeom>
        </p:spPr>
      </p:pic>
      <p:pic>
        <p:nvPicPr>
          <p:cNvPr id="29" name="Obrázek 28" descr="Obsah obrázku Písmo, Grafika, design, typografie&#10;&#10;Popis byl vytvořen automaticky">
            <a:extLst>
              <a:ext uri="{FF2B5EF4-FFF2-40B4-BE49-F238E27FC236}">
                <a16:creationId xmlns:a16="http://schemas.microsoft.com/office/drawing/2014/main" id="{348346D7-7F46-668F-CA48-C497A6303B2B}"/>
              </a:ext>
            </a:extLst>
          </p:cNvPr>
          <p:cNvPicPr>
            <a:picLocks noChangeAspect="1"/>
          </p:cNvPicPr>
          <p:nvPr/>
        </p:nvPicPr>
        <p:blipFill rotWithShape="1">
          <a:blip r:embed="rId9">
            <a:extLst>
              <a:ext uri="{28A0092B-C50C-407E-A947-70E740481C1C}">
                <a14:useLocalDpi xmlns:a14="http://schemas.microsoft.com/office/drawing/2010/main" val="0"/>
              </a:ext>
            </a:extLst>
          </a:blip>
          <a:srcRect t="3667"/>
          <a:stretch/>
        </p:blipFill>
        <p:spPr>
          <a:xfrm>
            <a:off x="9797816" y="4673134"/>
            <a:ext cx="1588672" cy="1530416"/>
          </a:xfrm>
          <a:prstGeom prst="rect">
            <a:avLst/>
          </a:prstGeom>
        </p:spPr>
      </p:pic>
      <p:grpSp>
        <p:nvGrpSpPr>
          <p:cNvPr id="30" name="Skupina 29">
            <a:extLst>
              <a:ext uri="{FF2B5EF4-FFF2-40B4-BE49-F238E27FC236}">
                <a16:creationId xmlns:a16="http://schemas.microsoft.com/office/drawing/2014/main" id="{56969ECE-D067-A3FE-5A16-B98370575C0B}"/>
              </a:ext>
            </a:extLst>
          </p:cNvPr>
          <p:cNvGrpSpPr/>
          <p:nvPr/>
        </p:nvGrpSpPr>
        <p:grpSpPr>
          <a:xfrm rot="5400000">
            <a:off x="9116612" y="1912206"/>
            <a:ext cx="3997306" cy="2920305"/>
            <a:chOff x="-187468" y="-392838"/>
            <a:chExt cx="4724881" cy="2932339"/>
          </a:xfrm>
        </p:grpSpPr>
        <p:pic>
          <p:nvPicPr>
            <p:cNvPr id="31" name="Grafický objekt 30">
              <a:extLst>
                <a:ext uri="{FF2B5EF4-FFF2-40B4-BE49-F238E27FC236}">
                  <a16:creationId xmlns:a16="http://schemas.microsoft.com/office/drawing/2014/main" id="{926C5A91-9E80-9A33-5FB4-C1C979A561A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4860000">
              <a:off x="-225568" y="-354738"/>
              <a:ext cx="2932339" cy="2856140"/>
            </a:xfrm>
            <a:prstGeom prst="rect">
              <a:avLst/>
            </a:prstGeom>
          </p:spPr>
        </p:pic>
        <p:pic>
          <p:nvPicPr>
            <p:cNvPr id="32" name="Obrázek 31" descr="Obsah obrázku řada/pruh, design&#10;&#10;Popis se vygeneroval automaticky.">
              <a:extLst>
                <a:ext uri="{FF2B5EF4-FFF2-40B4-BE49-F238E27FC236}">
                  <a16:creationId xmlns:a16="http://schemas.microsoft.com/office/drawing/2014/main" id="{62805B78-AA19-95A2-933E-5D28285100A8}"/>
                </a:ext>
              </a:extLst>
            </p:cNvPr>
            <p:cNvPicPr>
              <a:picLocks noChangeAspect="1"/>
            </p:cNvPicPr>
            <p:nvPr/>
          </p:nvPicPr>
          <p:blipFill>
            <a:blip r:embed="rId12"/>
            <a:stretch>
              <a:fillRect/>
            </a:stretch>
          </p:blipFill>
          <p:spPr>
            <a:xfrm rot="9300000">
              <a:off x="2022814" y="-135009"/>
              <a:ext cx="2514599" cy="1529704"/>
            </a:xfrm>
            <a:prstGeom prst="rect">
              <a:avLst/>
            </a:prstGeom>
          </p:spPr>
        </p:pic>
      </p:grpSp>
      <p:pic>
        <p:nvPicPr>
          <p:cNvPr id="6" name="Picture 5">
            <a:extLst>
              <a:ext uri="{FF2B5EF4-FFF2-40B4-BE49-F238E27FC236}">
                <a16:creationId xmlns:a16="http://schemas.microsoft.com/office/drawing/2014/main" id="{CFDC3416-3B24-6E15-4327-6833E842A3AA}"/>
              </a:ext>
            </a:extLst>
          </p:cNvPr>
          <p:cNvPicPr>
            <a:picLocks noChangeAspect="1"/>
          </p:cNvPicPr>
          <p:nvPr/>
        </p:nvPicPr>
        <p:blipFill>
          <a:blip r:embed="rId13"/>
          <a:srcRect l="11488" t="7521" r="44186" b="46423"/>
          <a:stretch>
            <a:fillRect/>
          </a:stretch>
        </p:blipFill>
        <p:spPr>
          <a:xfrm>
            <a:off x="699913" y="4173415"/>
            <a:ext cx="918023" cy="1013213"/>
          </a:xfrm>
          <a:prstGeom prst="rect">
            <a:avLst/>
          </a:prstGeom>
        </p:spPr>
      </p:pic>
    </p:spTree>
    <p:extLst>
      <p:ext uri="{BB962C8B-B14F-4D97-AF65-F5344CB8AC3E}">
        <p14:creationId xmlns:p14="http://schemas.microsoft.com/office/powerpoint/2010/main" val="233331458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5D028-6CA1-AFE1-6032-4EDEDB352ADA}"/>
            </a:ext>
          </a:extLst>
        </p:cNvPr>
        <p:cNvGrpSpPr/>
        <p:nvPr/>
      </p:nvGrpSpPr>
      <p:grpSpPr>
        <a:xfrm>
          <a:off x="0" y="0"/>
          <a:ext cx="0" cy="0"/>
          <a:chOff x="0" y="0"/>
          <a:chExt cx="0" cy="0"/>
        </a:xfrm>
      </p:grpSpPr>
      <p:sp>
        <p:nvSpPr>
          <p:cNvPr id="10" name="TextBox 4">
            <a:extLst>
              <a:ext uri="{FF2B5EF4-FFF2-40B4-BE49-F238E27FC236}">
                <a16:creationId xmlns:a16="http://schemas.microsoft.com/office/drawing/2014/main" id="{D684F962-10E3-263E-9002-BE003676E7BA}"/>
              </a:ext>
            </a:extLst>
          </p:cNvPr>
          <p:cNvSpPr txBox="1"/>
          <p:nvPr/>
        </p:nvSpPr>
        <p:spPr>
          <a:xfrm>
            <a:off x="1704136" y="2598859"/>
            <a:ext cx="479080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400">
                <a:latin typeface="Tabac Sans Light"/>
                <a:ea typeface="Tabac Sans Light"/>
                <a:cs typeface="Tabac Sans Light"/>
              </a:rPr>
              <a:t>Business, </a:t>
            </a:r>
            <a:r>
              <a:rPr lang="cs-CZ" sz="2400" err="1">
                <a:latin typeface="Tabac Sans Light"/>
                <a:ea typeface="Tabac Sans Light"/>
                <a:cs typeface="Tabac Sans Light"/>
              </a:rPr>
              <a:t>administration</a:t>
            </a:r>
            <a:r>
              <a:rPr lang="cs-CZ" sz="2400">
                <a:latin typeface="Tabac Sans Light"/>
                <a:ea typeface="Tabac Sans Light"/>
                <a:cs typeface="Tabac Sans Light"/>
              </a:rPr>
              <a:t> and </a:t>
            </a:r>
            <a:r>
              <a:rPr lang="cs-CZ" sz="2400" err="1">
                <a:latin typeface="Tabac Sans Light"/>
                <a:ea typeface="Tabac Sans Light"/>
                <a:cs typeface="Tabac Sans Light"/>
              </a:rPr>
              <a:t>law</a:t>
            </a:r>
            <a:endParaRPr lang="cs-CZ" sz="2400">
              <a:latin typeface="Tabac Sans Light"/>
              <a:ea typeface="Tabac Sans Light"/>
              <a:cs typeface="Tabac Sans Light"/>
            </a:endParaRPr>
          </a:p>
        </p:txBody>
      </p:sp>
      <p:pic>
        <p:nvPicPr>
          <p:cNvPr id="14" name="Obrázek 13">
            <a:extLst>
              <a:ext uri="{FF2B5EF4-FFF2-40B4-BE49-F238E27FC236}">
                <a16:creationId xmlns:a16="http://schemas.microsoft.com/office/drawing/2014/main" id="{BF1CF078-EC6B-D344-CC2E-F77121CF00E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13914997">
            <a:off x="3260953" y="5818339"/>
            <a:ext cx="2528306" cy="2533613"/>
          </a:xfrm>
          <a:prstGeom prst="rect">
            <a:avLst/>
          </a:prstGeom>
        </p:spPr>
      </p:pic>
      <p:sp>
        <p:nvSpPr>
          <p:cNvPr id="2" name="Zástupný text 7">
            <a:extLst>
              <a:ext uri="{FF2B5EF4-FFF2-40B4-BE49-F238E27FC236}">
                <a16:creationId xmlns:a16="http://schemas.microsoft.com/office/drawing/2014/main" id="{5E53D469-554A-850D-61F6-3DEE7C17CE17}"/>
              </a:ext>
            </a:extLst>
          </p:cNvPr>
          <p:cNvSpPr txBox="1">
            <a:spLocks/>
          </p:cNvSpPr>
          <p:nvPr/>
        </p:nvSpPr>
        <p:spPr>
          <a:xfrm>
            <a:off x="3036960" y="2739089"/>
            <a:ext cx="2343780" cy="543741"/>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cs-CZ">
              <a:solidFill>
                <a:srgbClr val="436AB3"/>
              </a:solidFill>
              <a:latin typeface="Tabac Sans"/>
              <a:ea typeface="Tabac Sans"/>
              <a:cs typeface="Tabac Sans"/>
            </a:endParaRPr>
          </a:p>
        </p:txBody>
      </p:sp>
      <p:cxnSp>
        <p:nvCxnSpPr>
          <p:cNvPr id="4" name="Přímá spojnice 3">
            <a:extLst>
              <a:ext uri="{FF2B5EF4-FFF2-40B4-BE49-F238E27FC236}">
                <a16:creationId xmlns:a16="http://schemas.microsoft.com/office/drawing/2014/main" id="{60E53476-F705-F6F8-74FB-B4E1817ABEB6}"/>
              </a:ext>
            </a:extLst>
          </p:cNvPr>
          <p:cNvCxnSpPr/>
          <p:nvPr/>
        </p:nvCxnSpPr>
        <p:spPr>
          <a:xfrm>
            <a:off x="1799386" y="5212237"/>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sp>
        <p:nvSpPr>
          <p:cNvPr id="8" name="Zástupný text 7">
            <a:extLst>
              <a:ext uri="{FF2B5EF4-FFF2-40B4-BE49-F238E27FC236}">
                <a16:creationId xmlns:a16="http://schemas.microsoft.com/office/drawing/2014/main" id="{171EC2E9-0885-750F-AFD9-05F1B30A3E66}"/>
              </a:ext>
            </a:extLst>
          </p:cNvPr>
          <p:cNvSpPr txBox="1">
            <a:spLocks/>
          </p:cNvSpPr>
          <p:nvPr/>
        </p:nvSpPr>
        <p:spPr>
          <a:xfrm>
            <a:off x="718960" y="826736"/>
            <a:ext cx="6761160" cy="543741"/>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4000">
                <a:solidFill>
                  <a:srgbClr val="436AB3"/>
                </a:solidFill>
                <a:latin typeface="Tabac Sans"/>
                <a:ea typeface="Tabac Sans"/>
                <a:cs typeface="Tabac Sans"/>
              </a:rPr>
              <a:t>TOP 3 FIELDS OF STUDY</a:t>
            </a:r>
          </a:p>
          <a:p>
            <a:r>
              <a:rPr lang="cs-CZ" sz="4000" err="1">
                <a:solidFill>
                  <a:srgbClr val="436AB3"/>
                </a:solidFill>
                <a:latin typeface="Tabac Sans"/>
                <a:ea typeface="Tabac Sans"/>
                <a:cs typeface="Tabac Sans"/>
              </a:rPr>
              <a:t>of</a:t>
            </a:r>
            <a:r>
              <a:rPr lang="cs-CZ" sz="4000">
                <a:solidFill>
                  <a:srgbClr val="436AB3"/>
                </a:solidFill>
                <a:latin typeface="Tabac Sans"/>
                <a:ea typeface="Tabac Sans"/>
                <a:cs typeface="Tabac Sans"/>
              </a:rPr>
              <a:t> Czech </a:t>
            </a:r>
            <a:r>
              <a:rPr lang="cs-CZ" sz="4000" err="1">
                <a:solidFill>
                  <a:srgbClr val="436AB3"/>
                </a:solidFill>
                <a:latin typeface="Tabac Sans"/>
                <a:ea typeface="Tabac Sans"/>
                <a:cs typeface="Tabac Sans"/>
              </a:rPr>
              <a:t>students</a:t>
            </a:r>
          </a:p>
        </p:txBody>
      </p:sp>
      <p:sp>
        <p:nvSpPr>
          <p:cNvPr id="5" name="TextBox 4">
            <a:extLst>
              <a:ext uri="{FF2B5EF4-FFF2-40B4-BE49-F238E27FC236}">
                <a16:creationId xmlns:a16="http://schemas.microsoft.com/office/drawing/2014/main" id="{D28A38F6-EC88-BDF0-769E-520BEAF240D3}"/>
              </a:ext>
            </a:extLst>
          </p:cNvPr>
          <p:cNvSpPr txBox="1"/>
          <p:nvPr/>
        </p:nvSpPr>
        <p:spPr>
          <a:xfrm>
            <a:off x="1704136" y="3443882"/>
            <a:ext cx="479080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400" err="1">
                <a:latin typeface="Tabac Sans Light"/>
                <a:ea typeface="Tabac Sans Light"/>
                <a:cs typeface="Tabac Sans Light"/>
              </a:rPr>
              <a:t>Education</a:t>
            </a:r>
            <a:endParaRPr lang="cs-CZ" sz="2400">
              <a:latin typeface="Tabac Sans Light"/>
              <a:ea typeface="Tabac Sans Light"/>
              <a:cs typeface="Tabac Sans Light"/>
            </a:endParaRPr>
          </a:p>
        </p:txBody>
      </p:sp>
      <p:sp>
        <p:nvSpPr>
          <p:cNvPr id="13" name="TextBox 4">
            <a:extLst>
              <a:ext uri="{FF2B5EF4-FFF2-40B4-BE49-F238E27FC236}">
                <a16:creationId xmlns:a16="http://schemas.microsoft.com/office/drawing/2014/main" id="{7D576510-ECFE-66F6-4578-CB1E1861337A}"/>
              </a:ext>
            </a:extLst>
          </p:cNvPr>
          <p:cNvSpPr txBox="1"/>
          <p:nvPr/>
        </p:nvSpPr>
        <p:spPr>
          <a:xfrm>
            <a:off x="1704136" y="4288906"/>
            <a:ext cx="479080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400" err="1">
                <a:latin typeface="Tabac Sans Light"/>
                <a:ea typeface="Tabac Sans Light"/>
                <a:cs typeface="Tabac Sans Light"/>
              </a:rPr>
              <a:t>Health</a:t>
            </a:r>
            <a:r>
              <a:rPr lang="cs-CZ" sz="2400">
                <a:latin typeface="Tabac Sans Light"/>
                <a:ea typeface="Tabac Sans Light"/>
                <a:cs typeface="Tabac Sans Light"/>
              </a:rPr>
              <a:t> and </a:t>
            </a:r>
            <a:r>
              <a:rPr lang="cs-CZ" sz="2400" err="1">
                <a:latin typeface="Tabac Sans Light"/>
                <a:ea typeface="Tabac Sans Light"/>
                <a:cs typeface="Tabac Sans Light"/>
              </a:rPr>
              <a:t>welfare</a:t>
            </a:r>
            <a:endParaRPr lang="cs-CZ" sz="2400">
              <a:latin typeface="Tabac Sans Light"/>
              <a:ea typeface="Tabac Sans Light"/>
              <a:cs typeface="Tabac Sans Light"/>
            </a:endParaRPr>
          </a:p>
        </p:txBody>
      </p:sp>
      <p:pic>
        <p:nvPicPr>
          <p:cNvPr id="23" name="Grafický objekt 22" descr="Stetoskop se souvislou výplní">
            <a:extLst>
              <a:ext uri="{FF2B5EF4-FFF2-40B4-BE49-F238E27FC236}">
                <a16:creationId xmlns:a16="http://schemas.microsoft.com/office/drawing/2014/main" id="{5C5CF833-4E59-5F4D-FDC7-DF420C2731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05084" y="4206664"/>
            <a:ext cx="665506" cy="665506"/>
          </a:xfrm>
          <a:prstGeom prst="rect">
            <a:avLst/>
          </a:prstGeom>
        </p:spPr>
      </p:pic>
      <p:pic>
        <p:nvPicPr>
          <p:cNvPr id="25" name="Grafický objekt 24" descr="Obchodní růst se souvislou výplní">
            <a:extLst>
              <a:ext uri="{FF2B5EF4-FFF2-40B4-BE49-F238E27FC236}">
                <a16:creationId xmlns:a16="http://schemas.microsoft.com/office/drawing/2014/main" id="{59B7B74A-707B-678E-0C00-7C6EA07A31B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05084" y="2452205"/>
            <a:ext cx="763901" cy="763901"/>
          </a:xfrm>
          <a:prstGeom prst="rect">
            <a:avLst/>
          </a:prstGeom>
        </p:spPr>
      </p:pic>
      <p:pic>
        <p:nvPicPr>
          <p:cNvPr id="27" name="Grafický objekt 26" descr="Otevřená kniha se souvislou výplní">
            <a:extLst>
              <a:ext uri="{FF2B5EF4-FFF2-40B4-BE49-F238E27FC236}">
                <a16:creationId xmlns:a16="http://schemas.microsoft.com/office/drawing/2014/main" id="{05918FFF-DB74-42A3-44AB-449048CBD95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55886" y="3348340"/>
            <a:ext cx="763901" cy="763901"/>
          </a:xfrm>
          <a:prstGeom prst="rect">
            <a:avLst/>
          </a:prstGeom>
        </p:spPr>
      </p:pic>
      <p:pic>
        <p:nvPicPr>
          <p:cNvPr id="28" name="Obrázek 27">
            <a:extLst>
              <a:ext uri="{FF2B5EF4-FFF2-40B4-BE49-F238E27FC236}">
                <a16:creationId xmlns:a16="http://schemas.microsoft.com/office/drawing/2014/main" id="{14212571-DD49-671E-07B3-EDC387F45033}"/>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rot="835155">
            <a:off x="9417228" y="4094071"/>
            <a:ext cx="2441272" cy="2437386"/>
          </a:xfrm>
          <a:prstGeom prst="rect">
            <a:avLst/>
          </a:prstGeom>
        </p:spPr>
      </p:pic>
      <p:pic>
        <p:nvPicPr>
          <p:cNvPr id="29" name="Obrázek 28" descr="Obsah obrázku Písmo, Grafika, design, typografie&#10;&#10;Popis byl vytvořen automaticky">
            <a:extLst>
              <a:ext uri="{FF2B5EF4-FFF2-40B4-BE49-F238E27FC236}">
                <a16:creationId xmlns:a16="http://schemas.microsoft.com/office/drawing/2014/main" id="{CF35F586-F255-E468-9748-0C26C972B745}"/>
              </a:ext>
            </a:extLst>
          </p:cNvPr>
          <p:cNvPicPr>
            <a:picLocks noChangeAspect="1"/>
          </p:cNvPicPr>
          <p:nvPr/>
        </p:nvPicPr>
        <p:blipFill rotWithShape="1">
          <a:blip r:embed="rId11">
            <a:extLst>
              <a:ext uri="{28A0092B-C50C-407E-A947-70E740481C1C}">
                <a14:useLocalDpi xmlns:a14="http://schemas.microsoft.com/office/drawing/2010/main" val="0"/>
              </a:ext>
            </a:extLst>
          </a:blip>
          <a:srcRect t="3667"/>
          <a:stretch/>
        </p:blipFill>
        <p:spPr>
          <a:xfrm>
            <a:off x="9797816" y="4673134"/>
            <a:ext cx="1588672" cy="1530416"/>
          </a:xfrm>
          <a:prstGeom prst="rect">
            <a:avLst/>
          </a:prstGeom>
        </p:spPr>
      </p:pic>
      <p:grpSp>
        <p:nvGrpSpPr>
          <p:cNvPr id="30" name="Skupina 29">
            <a:extLst>
              <a:ext uri="{FF2B5EF4-FFF2-40B4-BE49-F238E27FC236}">
                <a16:creationId xmlns:a16="http://schemas.microsoft.com/office/drawing/2014/main" id="{7A5C41EB-3421-A878-6695-2745730968B7}"/>
              </a:ext>
            </a:extLst>
          </p:cNvPr>
          <p:cNvGrpSpPr/>
          <p:nvPr/>
        </p:nvGrpSpPr>
        <p:grpSpPr>
          <a:xfrm rot="5400000">
            <a:off x="9116612" y="1912206"/>
            <a:ext cx="3997306" cy="2920305"/>
            <a:chOff x="-187468" y="-392838"/>
            <a:chExt cx="4724881" cy="2932339"/>
          </a:xfrm>
        </p:grpSpPr>
        <p:pic>
          <p:nvPicPr>
            <p:cNvPr id="31" name="Grafický objekt 30">
              <a:extLst>
                <a:ext uri="{FF2B5EF4-FFF2-40B4-BE49-F238E27FC236}">
                  <a16:creationId xmlns:a16="http://schemas.microsoft.com/office/drawing/2014/main" id="{6CBE5A70-D5BE-F82E-92AE-2E125013416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rot="4860000">
              <a:off x="-225568" y="-354738"/>
              <a:ext cx="2932339" cy="2856140"/>
            </a:xfrm>
            <a:prstGeom prst="rect">
              <a:avLst/>
            </a:prstGeom>
          </p:spPr>
        </p:pic>
        <p:pic>
          <p:nvPicPr>
            <p:cNvPr id="32" name="Obrázek 31" descr="Obsah obrázku řada/pruh, design&#10;&#10;Popis se vygeneroval automaticky.">
              <a:extLst>
                <a:ext uri="{FF2B5EF4-FFF2-40B4-BE49-F238E27FC236}">
                  <a16:creationId xmlns:a16="http://schemas.microsoft.com/office/drawing/2014/main" id="{75AFF7F2-264C-A288-D66E-EA71AB161061}"/>
                </a:ext>
              </a:extLst>
            </p:cNvPr>
            <p:cNvPicPr>
              <a:picLocks noChangeAspect="1"/>
            </p:cNvPicPr>
            <p:nvPr/>
          </p:nvPicPr>
          <p:blipFill>
            <a:blip r:embed="rId14"/>
            <a:stretch>
              <a:fillRect/>
            </a:stretch>
          </p:blipFill>
          <p:spPr>
            <a:xfrm rot="9300000">
              <a:off x="2022814" y="-135009"/>
              <a:ext cx="2514599" cy="1529704"/>
            </a:xfrm>
            <a:prstGeom prst="rect">
              <a:avLst/>
            </a:prstGeom>
          </p:spPr>
        </p:pic>
      </p:grpSp>
    </p:spTree>
    <p:extLst>
      <p:ext uri="{BB962C8B-B14F-4D97-AF65-F5344CB8AC3E}">
        <p14:creationId xmlns:p14="http://schemas.microsoft.com/office/powerpoint/2010/main" val="141741409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ázek 6" descr="Obsah obrázku počítač, computer&#10;&#10;Popis byl vytvořen automaticky">
            <a:extLst>
              <a:ext uri="{FF2B5EF4-FFF2-40B4-BE49-F238E27FC236}">
                <a16:creationId xmlns:a16="http://schemas.microsoft.com/office/drawing/2014/main" id="{F3997508-3211-62B9-8F52-980EF063D26E}"/>
              </a:ext>
            </a:extLst>
          </p:cNvPr>
          <p:cNvPicPr>
            <a:picLocks noChangeAspect="1"/>
          </p:cNvPicPr>
          <p:nvPr/>
        </p:nvPicPr>
        <p:blipFill rotWithShape="1">
          <a:blip r:embed="rId3">
            <a:extLst>
              <a:ext uri="{28A0092B-C50C-407E-A947-70E740481C1C}">
                <a14:useLocalDpi xmlns:a14="http://schemas.microsoft.com/office/drawing/2010/main" val="0"/>
              </a:ext>
            </a:extLst>
          </a:blip>
          <a:srcRect b="25828"/>
          <a:stretch/>
        </p:blipFill>
        <p:spPr>
          <a:xfrm>
            <a:off x="475521" y="2011604"/>
            <a:ext cx="9175221" cy="4958824"/>
          </a:xfrm>
          <a:prstGeom prst="rect">
            <a:avLst/>
          </a:prstGeom>
        </p:spPr>
      </p:pic>
      <p:grpSp>
        <p:nvGrpSpPr>
          <p:cNvPr id="2" name="Skupina 1">
            <a:extLst>
              <a:ext uri="{FF2B5EF4-FFF2-40B4-BE49-F238E27FC236}">
                <a16:creationId xmlns:a16="http://schemas.microsoft.com/office/drawing/2014/main" id="{420168C0-C44B-0BF0-8336-DC20BEA65435}"/>
              </a:ext>
            </a:extLst>
          </p:cNvPr>
          <p:cNvGrpSpPr/>
          <p:nvPr/>
        </p:nvGrpSpPr>
        <p:grpSpPr>
          <a:xfrm>
            <a:off x="1363279" y="2361484"/>
            <a:ext cx="7306578" cy="4608944"/>
            <a:chOff x="1425738" y="2249057"/>
            <a:chExt cx="7306578" cy="4608944"/>
          </a:xfrm>
        </p:grpSpPr>
        <p:pic>
          <p:nvPicPr>
            <p:cNvPr id="8" name="Obrázek 7" descr="Obsah obrázku text, snímek obrazovky, číslo, Písmo&#10;&#10;Popis se vygeneroval automaticky.">
              <a:extLst>
                <a:ext uri="{FF2B5EF4-FFF2-40B4-BE49-F238E27FC236}">
                  <a16:creationId xmlns:a16="http://schemas.microsoft.com/office/drawing/2014/main" id="{92F1AFE8-444D-06B6-C0F0-01A60569CADC}"/>
                </a:ext>
              </a:extLst>
            </p:cNvPr>
            <p:cNvPicPr>
              <a:picLocks noChangeAspect="1"/>
            </p:cNvPicPr>
            <p:nvPr/>
          </p:nvPicPr>
          <p:blipFill rotWithShape="1">
            <a:blip r:embed="rId4"/>
            <a:srcRect t="-1" b="46897"/>
            <a:stretch/>
          </p:blipFill>
          <p:spPr>
            <a:xfrm>
              <a:off x="1425738" y="2249057"/>
              <a:ext cx="7306578" cy="4608944"/>
            </a:xfrm>
            <a:prstGeom prst="rect">
              <a:avLst/>
            </a:prstGeom>
          </p:spPr>
        </p:pic>
        <p:sp>
          <p:nvSpPr>
            <p:cNvPr id="34" name="TextovéPole 33">
              <a:extLst>
                <a:ext uri="{FF2B5EF4-FFF2-40B4-BE49-F238E27FC236}">
                  <a16:creationId xmlns:a16="http://schemas.microsoft.com/office/drawing/2014/main" id="{1E7F3CF8-9729-497E-F4EA-B9B4A390BB8C}"/>
                </a:ext>
              </a:extLst>
            </p:cNvPr>
            <p:cNvSpPr txBox="1"/>
            <p:nvPr/>
          </p:nvSpPr>
          <p:spPr>
            <a:xfrm>
              <a:off x="1487746" y="3197423"/>
              <a:ext cx="1924050" cy="307777"/>
            </a:xfrm>
            <a:prstGeom prst="rect">
              <a:avLst/>
            </a:prstGeom>
            <a:solidFill>
              <a:srgbClr val="F7F7F7"/>
            </a:solidFill>
          </p:spPr>
          <p:txBody>
            <a:bodyPr wrap="square" rtlCol="0" anchor="b">
              <a:spAutoFit/>
            </a:bodyPr>
            <a:lstStyle/>
            <a:p>
              <a:r>
                <a:rPr lang="cs-CZ" sz="1400">
                  <a:solidFill>
                    <a:srgbClr val="303030"/>
                  </a:solidFill>
                  <a:latin typeface="Tabac Sans Light" panose="02000000000000000000" pitchFamily="2" charset="-18"/>
                  <a:ea typeface="Tabac Sans Light" panose="02000000000000000000" pitchFamily="2" charset="-18"/>
                  <a:cs typeface="Tabac Sans Light" panose="02000000000000000000" pitchFamily="2" charset="-18"/>
                </a:rPr>
                <a:t>PROGRAMMES</a:t>
              </a:r>
            </a:p>
          </p:txBody>
        </p:sp>
      </p:grpSp>
      <p:pic>
        <p:nvPicPr>
          <p:cNvPr id="18" name="Obrázek 17">
            <a:extLst>
              <a:ext uri="{FF2B5EF4-FFF2-40B4-BE49-F238E27FC236}">
                <a16:creationId xmlns:a16="http://schemas.microsoft.com/office/drawing/2014/main" id="{DC8E44FF-50F3-432E-BA6B-2AC894FAC27C}"/>
              </a:ext>
            </a:extLst>
          </p:cNvPr>
          <p:cNvPicPr>
            <a:picLocks noChangeAspect="1"/>
          </p:cNvPicPr>
          <p:nvPr/>
        </p:nvPicPr>
        <p:blipFill>
          <a:blip r:embed="rId5"/>
          <a:stretch>
            <a:fillRect/>
          </a:stretch>
        </p:blipFill>
        <p:spPr>
          <a:xfrm>
            <a:off x="7253023" y="1584270"/>
            <a:ext cx="2801630" cy="6066463"/>
          </a:xfrm>
          <a:prstGeom prst="roundRect">
            <a:avLst>
              <a:gd name="adj" fmla="val 0"/>
            </a:avLst>
          </a:prstGeom>
        </p:spPr>
      </p:pic>
      <p:pic>
        <p:nvPicPr>
          <p:cNvPr id="1030" name="Picture 6" descr="iPhone 13 and iPhone 13 mini - Apple (BY)">
            <a:extLst>
              <a:ext uri="{FF2B5EF4-FFF2-40B4-BE49-F238E27FC236}">
                <a16:creationId xmlns:a16="http://schemas.microsoft.com/office/drawing/2014/main" id="{0A8A2284-434C-BF7F-329B-71ACE6B34A1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5485352" y="3029218"/>
            <a:ext cx="6343650" cy="3143250"/>
          </a:xfrm>
          <a:prstGeom prst="rect">
            <a:avLst/>
          </a:prstGeom>
          <a:noFill/>
          <a:extLst>
            <a:ext uri="{909E8E84-426E-40DD-AFC4-6F175D3DCCD1}">
              <a14:hiddenFill xmlns:a14="http://schemas.microsoft.com/office/drawing/2010/main">
                <a:solidFill>
                  <a:srgbClr val="FFFFFF"/>
                </a:solidFill>
              </a14:hiddenFill>
            </a:ext>
          </a:extLst>
        </p:spPr>
      </p:pic>
      <p:pic>
        <p:nvPicPr>
          <p:cNvPr id="42" name="Obrázek 41">
            <a:extLst>
              <a:ext uri="{FF2B5EF4-FFF2-40B4-BE49-F238E27FC236}">
                <a16:creationId xmlns:a16="http://schemas.microsoft.com/office/drawing/2014/main" id="{E17C1251-3BFD-1E6E-354F-1BCBC2ABC0CA}"/>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rot="835155">
            <a:off x="9417228" y="4094071"/>
            <a:ext cx="2441272" cy="2437386"/>
          </a:xfrm>
          <a:prstGeom prst="rect">
            <a:avLst/>
          </a:prstGeom>
        </p:spPr>
      </p:pic>
      <p:pic>
        <p:nvPicPr>
          <p:cNvPr id="38" name="Obrázek 37" descr="Obsah obrázku Písmo, Grafika, design, typografie&#10;&#10;Popis byl vytvořen automaticky">
            <a:extLst>
              <a:ext uri="{FF2B5EF4-FFF2-40B4-BE49-F238E27FC236}">
                <a16:creationId xmlns:a16="http://schemas.microsoft.com/office/drawing/2014/main" id="{81903F25-0DD2-0A21-BAAC-A72C90F67D99}"/>
              </a:ext>
            </a:extLst>
          </p:cNvPr>
          <p:cNvPicPr>
            <a:picLocks noChangeAspect="1"/>
          </p:cNvPicPr>
          <p:nvPr/>
        </p:nvPicPr>
        <p:blipFill rotWithShape="1">
          <a:blip r:embed="rId8">
            <a:extLst>
              <a:ext uri="{28A0092B-C50C-407E-A947-70E740481C1C}">
                <a14:useLocalDpi xmlns:a14="http://schemas.microsoft.com/office/drawing/2010/main" val="0"/>
              </a:ext>
            </a:extLst>
          </a:blip>
          <a:srcRect t="3667"/>
          <a:stretch/>
        </p:blipFill>
        <p:spPr>
          <a:xfrm>
            <a:off x="9778255" y="4627414"/>
            <a:ext cx="1588672" cy="1530416"/>
          </a:xfrm>
          <a:prstGeom prst="rect">
            <a:avLst/>
          </a:prstGeom>
        </p:spPr>
      </p:pic>
      <p:grpSp>
        <p:nvGrpSpPr>
          <p:cNvPr id="39" name="Skupina 38">
            <a:extLst>
              <a:ext uri="{FF2B5EF4-FFF2-40B4-BE49-F238E27FC236}">
                <a16:creationId xmlns:a16="http://schemas.microsoft.com/office/drawing/2014/main" id="{626359DB-0110-A8AA-8A65-1D9D645272C9}"/>
              </a:ext>
            </a:extLst>
          </p:cNvPr>
          <p:cNvGrpSpPr/>
          <p:nvPr/>
        </p:nvGrpSpPr>
        <p:grpSpPr>
          <a:xfrm rot="5400000">
            <a:off x="9573181" y="-137290"/>
            <a:ext cx="3612385" cy="2920305"/>
            <a:chOff x="-187468" y="-392838"/>
            <a:chExt cx="4269898" cy="2932339"/>
          </a:xfrm>
        </p:grpSpPr>
        <p:pic>
          <p:nvPicPr>
            <p:cNvPr id="40" name="Grafický objekt 39">
              <a:extLst>
                <a:ext uri="{FF2B5EF4-FFF2-40B4-BE49-F238E27FC236}">
                  <a16:creationId xmlns:a16="http://schemas.microsoft.com/office/drawing/2014/main" id="{A17C2693-EC7D-6B0D-A7EC-7B4B6F79699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4860000">
              <a:off x="-225568" y="-354738"/>
              <a:ext cx="2932339" cy="2856140"/>
            </a:xfrm>
            <a:prstGeom prst="rect">
              <a:avLst/>
            </a:prstGeom>
          </p:spPr>
        </p:pic>
        <p:pic>
          <p:nvPicPr>
            <p:cNvPr id="41" name="Obrázek 40" descr="Obsah obrázku řada/pruh, design&#10;&#10;Popis se vygeneroval automaticky.">
              <a:extLst>
                <a:ext uri="{FF2B5EF4-FFF2-40B4-BE49-F238E27FC236}">
                  <a16:creationId xmlns:a16="http://schemas.microsoft.com/office/drawing/2014/main" id="{908908DE-8E87-0C7C-9977-74443D871566}"/>
                </a:ext>
              </a:extLst>
            </p:cNvPr>
            <p:cNvPicPr>
              <a:picLocks noChangeAspect="1"/>
            </p:cNvPicPr>
            <p:nvPr/>
          </p:nvPicPr>
          <p:blipFill>
            <a:blip r:embed="rId11"/>
            <a:stretch>
              <a:fillRect/>
            </a:stretch>
          </p:blipFill>
          <p:spPr>
            <a:xfrm rot="9300000">
              <a:off x="1567831" y="-254730"/>
              <a:ext cx="2514599" cy="1529704"/>
            </a:xfrm>
            <a:prstGeom prst="rect">
              <a:avLst/>
            </a:prstGeom>
          </p:spPr>
        </p:pic>
      </p:grpSp>
      <p:sp>
        <p:nvSpPr>
          <p:cNvPr id="5" name="TextovéPole 4">
            <a:extLst>
              <a:ext uri="{FF2B5EF4-FFF2-40B4-BE49-F238E27FC236}">
                <a16:creationId xmlns:a16="http://schemas.microsoft.com/office/drawing/2014/main" id="{F13BD41A-6258-4FA4-1C87-6147C35B9C75}"/>
              </a:ext>
            </a:extLst>
          </p:cNvPr>
          <p:cNvSpPr txBox="1"/>
          <p:nvPr/>
        </p:nvSpPr>
        <p:spPr>
          <a:xfrm>
            <a:off x="1076734" y="794113"/>
            <a:ext cx="6603391" cy="784830"/>
          </a:xfrm>
          <a:prstGeom prst="rect">
            <a:avLst/>
          </a:prstGeom>
          <a:noFill/>
        </p:spPr>
        <p:txBody>
          <a:bodyPr wrap="square" rtlCol="0">
            <a:spAutoFit/>
          </a:bodyPr>
          <a:lstStyle/>
          <a:p>
            <a:r>
              <a:rPr lang="cs-CZ" sz="4500" b="1">
                <a:solidFill>
                  <a:srgbClr val="E22F27"/>
                </a:solidFill>
                <a:latin typeface="Tabac Sans"/>
              </a:rPr>
              <a:t>Study in Czechia</a:t>
            </a:r>
          </a:p>
        </p:txBody>
      </p:sp>
      <p:sp>
        <p:nvSpPr>
          <p:cNvPr id="9" name="TextovéPole 8">
            <a:extLst>
              <a:ext uri="{FF2B5EF4-FFF2-40B4-BE49-F238E27FC236}">
                <a16:creationId xmlns:a16="http://schemas.microsoft.com/office/drawing/2014/main" id="{B921E756-5FD2-FE04-C12F-BB937195DD09}"/>
              </a:ext>
            </a:extLst>
          </p:cNvPr>
          <p:cNvSpPr txBox="1"/>
          <p:nvPr/>
        </p:nvSpPr>
        <p:spPr>
          <a:xfrm>
            <a:off x="1090692" y="1476934"/>
            <a:ext cx="4638267" cy="461665"/>
          </a:xfrm>
          <a:prstGeom prst="rect">
            <a:avLst/>
          </a:prstGeom>
          <a:noFill/>
        </p:spPr>
        <p:txBody>
          <a:bodyPr wrap="square" lIns="91440" tIns="45720" rIns="91440" bIns="45720" rtlCol="0" anchor="t">
            <a:spAutoFit/>
          </a:bodyPr>
          <a:lstStyle/>
          <a:p>
            <a:r>
              <a:rPr lang="cs-CZ" sz="2400">
                <a:solidFill>
                  <a:srgbClr val="436AB3"/>
                </a:solidFill>
                <a:latin typeface="Tabac Sans Light"/>
                <a:ea typeface="Tabac Sans Light"/>
                <a:cs typeface="Tabac Sans Light"/>
              </a:rPr>
              <a:t>PORTAL</a:t>
            </a:r>
          </a:p>
        </p:txBody>
      </p:sp>
    </p:spTree>
    <p:extLst>
      <p:ext uri="{BB962C8B-B14F-4D97-AF65-F5344CB8AC3E}">
        <p14:creationId xmlns:p14="http://schemas.microsoft.com/office/powerpoint/2010/main" val="20065905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ázek 6">
            <a:extLst>
              <a:ext uri="{FF2B5EF4-FFF2-40B4-BE49-F238E27FC236}">
                <a16:creationId xmlns:a16="http://schemas.microsoft.com/office/drawing/2014/main" id="{F1EEA4B9-98B3-F009-63CA-2E2B20408825}"/>
              </a:ext>
            </a:extLst>
          </p:cNvPr>
          <p:cNvPicPr>
            <a:picLocks noChangeAspect="1"/>
          </p:cNvPicPr>
          <p:nvPr/>
        </p:nvPicPr>
        <p:blipFill rotWithShape="1">
          <a:blip r:embed="rId2">
            <a:extLst>
              <a:ext uri="{28A0092B-C50C-407E-A947-70E740481C1C}">
                <a14:useLocalDpi xmlns:a14="http://schemas.microsoft.com/office/drawing/2010/main" val="0"/>
              </a:ext>
            </a:extLst>
          </a:blip>
          <a:srcRect t="11574" b="8266"/>
          <a:stretch/>
        </p:blipFill>
        <p:spPr>
          <a:xfrm>
            <a:off x="6608268" y="757202"/>
            <a:ext cx="4224110" cy="5573759"/>
          </a:xfrm>
          <a:prstGeom prst="rect">
            <a:avLst/>
          </a:prstGeom>
        </p:spPr>
      </p:pic>
      <p:sp>
        <p:nvSpPr>
          <p:cNvPr id="9" name="Zástupný text 7">
            <a:extLst>
              <a:ext uri="{FF2B5EF4-FFF2-40B4-BE49-F238E27FC236}">
                <a16:creationId xmlns:a16="http://schemas.microsoft.com/office/drawing/2014/main" id="{5871F733-7E54-5812-DC3C-508A2742E6F3}"/>
              </a:ext>
            </a:extLst>
          </p:cNvPr>
          <p:cNvSpPr txBox="1">
            <a:spLocks/>
          </p:cNvSpPr>
          <p:nvPr/>
        </p:nvSpPr>
        <p:spPr>
          <a:xfrm>
            <a:off x="1509940" y="936334"/>
            <a:ext cx="3345727" cy="2922107"/>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9</a:t>
            </a:r>
          </a:p>
        </p:txBody>
      </p:sp>
      <p:sp>
        <p:nvSpPr>
          <p:cNvPr id="10" name="TextBox 4">
            <a:extLst>
              <a:ext uri="{FF2B5EF4-FFF2-40B4-BE49-F238E27FC236}">
                <a16:creationId xmlns:a16="http://schemas.microsoft.com/office/drawing/2014/main" id="{EB437242-5B89-D6F0-F68F-15578624C4E6}"/>
              </a:ext>
            </a:extLst>
          </p:cNvPr>
          <p:cNvSpPr txBox="1"/>
          <p:nvPr/>
        </p:nvSpPr>
        <p:spPr>
          <a:xfrm>
            <a:off x="1509940" y="3620529"/>
            <a:ext cx="4790808"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latin typeface="Tabac Sans Light" panose="02000000000000000000" pitchFamily="2" charset="-18"/>
                <a:ea typeface="Tabac Sans Light" panose="02000000000000000000" pitchFamily="2" charset="-18"/>
                <a:cs typeface="Tabac Sans Light" panose="02000000000000000000" pitchFamily="2" charset="-18"/>
              </a:rPr>
              <a:t>STUDENTS</a:t>
            </a:r>
            <a:r>
              <a:rPr lang="cs-CZ" sz="2400">
                <a:latin typeface="Tabac Sans Light" panose="02000000000000000000" pitchFamily="2" charset="-18"/>
                <a:ea typeface="Tabac Sans Light" panose="02000000000000000000" pitchFamily="2" charset="-18"/>
                <a:cs typeface="Tabac Sans Light" panose="02000000000000000000" pitchFamily="2" charset="-18"/>
              </a:rPr>
              <a:t> </a:t>
            </a:r>
            <a:r>
              <a:rPr lang="en-US" sz="2400">
                <a:latin typeface="Tabac Sans Light" panose="02000000000000000000" pitchFamily="2" charset="-18"/>
                <a:ea typeface="Tabac Sans Light" panose="02000000000000000000" pitchFamily="2" charset="-18"/>
                <a:cs typeface="Tabac Sans Light" panose="02000000000000000000" pitchFamily="2" charset="-18"/>
              </a:rPr>
              <a:t>CONSIDER</a:t>
            </a:r>
            <a:r>
              <a:rPr lang="cs-CZ" sz="2400">
                <a:latin typeface="Tabac Sans Light" panose="02000000000000000000" pitchFamily="2" charset="-18"/>
                <a:ea typeface="Tabac Sans Light" panose="02000000000000000000" pitchFamily="2" charset="-18"/>
                <a:cs typeface="Tabac Sans Light" panose="02000000000000000000" pitchFamily="2" charset="-18"/>
              </a:rPr>
              <a:t> </a:t>
            </a:r>
            <a:r>
              <a:rPr lang="en-US" sz="2400">
                <a:latin typeface="Tabac Sans Light" panose="02000000000000000000" pitchFamily="2" charset="-18"/>
                <a:ea typeface="Tabac Sans Light" panose="02000000000000000000" pitchFamily="2" charset="-18"/>
                <a:cs typeface="Tabac Sans Light" panose="02000000000000000000" pitchFamily="2" charset="-18"/>
              </a:rPr>
              <a:t>THEIR CZECH</a:t>
            </a:r>
            <a:r>
              <a:rPr lang="cs-CZ" sz="2400">
                <a:latin typeface="Tabac Sans Light" panose="02000000000000000000" pitchFamily="2" charset="-18"/>
                <a:ea typeface="Tabac Sans Light" panose="02000000000000000000" pitchFamily="2" charset="-18"/>
                <a:cs typeface="Tabac Sans Light" panose="02000000000000000000" pitchFamily="2" charset="-18"/>
              </a:rPr>
              <a:t> </a:t>
            </a:r>
            <a:r>
              <a:rPr lang="en-US" sz="2400">
                <a:latin typeface="Tabac Sans Light" panose="02000000000000000000" pitchFamily="2" charset="-18"/>
                <a:ea typeface="Tabac Sans Light" panose="02000000000000000000" pitchFamily="2" charset="-18"/>
                <a:cs typeface="Tabac Sans Light" panose="02000000000000000000" pitchFamily="2" charset="-18"/>
              </a:rPr>
              <a:t>ACADEMIC</a:t>
            </a:r>
            <a:r>
              <a:rPr lang="cs-CZ" sz="2400">
                <a:latin typeface="Tabac Sans Light" panose="02000000000000000000" pitchFamily="2" charset="-18"/>
                <a:ea typeface="Tabac Sans Light" panose="02000000000000000000" pitchFamily="2" charset="-18"/>
                <a:cs typeface="Tabac Sans Light" panose="02000000000000000000" pitchFamily="2" charset="-18"/>
              </a:rPr>
              <a:t> </a:t>
            </a:r>
            <a:r>
              <a:rPr lang="en-US" sz="2400">
                <a:latin typeface="Tabac Sans Light" panose="02000000000000000000" pitchFamily="2" charset="-18"/>
                <a:ea typeface="Tabac Sans Light" panose="02000000000000000000" pitchFamily="2" charset="-18"/>
                <a:cs typeface="Tabac Sans Light" panose="02000000000000000000" pitchFamily="2" charset="-18"/>
              </a:rPr>
              <a:t>PROGRAMME</a:t>
            </a:r>
            <a:br>
              <a:rPr lang="sk-SK" sz="2400">
                <a:latin typeface="Tabac Sans Light" panose="02000000000000000000" pitchFamily="2" charset="-18"/>
                <a:ea typeface="Tabac Sans Light" panose="02000000000000000000" pitchFamily="2" charset="-18"/>
                <a:cs typeface="Tabac Sans Light" panose="02000000000000000000" pitchFamily="2" charset="-18"/>
              </a:rPr>
            </a:br>
            <a:r>
              <a:rPr lang="sk-SK" sz="2400">
                <a:latin typeface="Tabac Sans Light" panose="02000000000000000000" pitchFamily="2" charset="-18"/>
                <a:ea typeface="Tabac Sans Light" panose="02000000000000000000" pitchFamily="2" charset="-18"/>
                <a:cs typeface="Tabac Sans Light" panose="02000000000000000000" pitchFamily="2" charset="-18"/>
              </a:rPr>
              <a:t>TO BE OF </a:t>
            </a:r>
            <a:r>
              <a:rPr lang="en-US" sz="2400" b="1">
                <a:latin typeface="Tabac Sans" panose="02000000000000000000" pitchFamily="2" charset="-18"/>
                <a:ea typeface="Tabac Sans" panose="02000000000000000000" pitchFamily="2" charset="-18"/>
                <a:cs typeface="Tabac Sans" panose="02000000000000000000" pitchFamily="2" charset="-18"/>
              </a:rPr>
              <a:t>HIGH QUALITY</a:t>
            </a:r>
            <a:r>
              <a:rPr lang="sk-SK" sz="2400">
                <a:latin typeface="Tabac Sans Light" panose="02000000000000000000" pitchFamily="2" charset="-18"/>
                <a:ea typeface="Tabac Sans Light" panose="02000000000000000000" pitchFamily="2" charset="-18"/>
                <a:cs typeface="Tabac Sans Light" panose="02000000000000000000" pitchFamily="2" charset="-18"/>
              </a:rPr>
              <a:t>.</a:t>
            </a:r>
            <a:endParaRPr lang="en-US" sz="2400">
              <a:latin typeface="Tabac Sans Light" panose="02000000000000000000" pitchFamily="2" charset="-18"/>
              <a:ea typeface="Tabac Sans Light" panose="02000000000000000000" pitchFamily="2" charset="-18"/>
              <a:cs typeface="Tabac Sans Light" panose="02000000000000000000" pitchFamily="2" charset="-18"/>
            </a:endParaRPr>
          </a:p>
        </p:txBody>
      </p:sp>
      <p:pic>
        <p:nvPicPr>
          <p:cNvPr id="14" name="Obrázek 13">
            <a:extLst>
              <a:ext uri="{FF2B5EF4-FFF2-40B4-BE49-F238E27FC236}">
                <a16:creationId xmlns:a16="http://schemas.microsoft.com/office/drawing/2014/main" id="{5C887221-1853-784E-721C-25455971C73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20580103">
            <a:off x="10081890" y="4833991"/>
            <a:ext cx="2528306" cy="2533613"/>
          </a:xfrm>
          <a:prstGeom prst="rect">
            <a:avLst/>
          </a:prstGeom>
        </p:spPr>
      </p:pic>
      <p:sp>
        <p:nvSpPr>
          <p:cNvPr id="2" name="Zástupný text 7">
            <a:extLst>
              <a:ext uri="{FF2B5EF4-FFF2-40B4-BE49-F238E27FC236}">
                <a16:creationId xmlns:a16="http://schemas.microsoft.com/office/drawing/2014/main" id="{DA9F45CC-F396-9408-D40F-B9EB0216E245}"/>
              </a:ext>
            </a:extLst>
          </p:cNvPr>
          <p:cNvSpPr txBox="1">
            <a:spLocks/>
          </p:cNvSpPr>
          <p:nvPr/>
        </p:nvSpPr>
        <p:spPr>
          <a:xfrm>
            <a:off x="2842764" y="2962241"/>
            <a:ext cx="2343780" cy="543741"/>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a:solidFill>
                  <a:srgbClr val="436AB3"/>
                </a:solidFill>
              </a:rPr>
              <a:t>OUT OF 10</a:t>
            </a:r>
          </a:p>
        </p:txBody>
      </p:sp>
      <p:cxnSp>
        <p:nvCxnSpPr>
          <p:cNvPr id="4" name="Přímá spojnice 3">
            <a:extLst>
              <a:ext uri="{FF2B5EF4-FFF2-40B4-BE49-F238E27FC236}">
                <a16:creationId xmlns:a16="http://schemas.microsoft.com/office/drawing/2014/main" id="{A5252729-41A4-65E0-A352-653F885B955E}"/>
              </a:ext>
            </a:extLst>
          </p:cNvPr>
          <p:cNvCxnSpPr/>
          <p:nvPr/>
        </p:nvCxnSpPr>
        <p:spPr>
          <a:xfrm>
            <a:off x="1605190" y="5101565"/>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3204870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ázek 6" descr="Obsah obrázku nábytek, computer, židle, ilustrace&#10;&#10;Popis byl vytvořen automaticky">
            <a:extLst>
              <a:ext uri="{FF2B5EF4-FFF2-40B4-BE49-F238E27FC236}">
                <a16:creationId xmlns:a16="http://schemas.microsoft.com/office/drawing/2014/main" id="{BA798957-C23E-A753-9D63-796F8FC9714C}"/>
              </a:ext>
            </a:extLst>
          </p:cNvPr>
          <p:cNvPicPr>
            <a:picLocks noChangeAspect="1"/>
          </p:cNvPicPr>
          <p:nvPr/>
        </p:nvPicPr>
        <p:blipFill rotWithShape="1">
          <a:blip r:embed="rId3">
            <a:extLst>
              <a:ext uri="{28A0092B-C50C-407E-A947-70E740481C1C}">
                <a14:useLocalDpi xmlns:a14="http://schemas.microsoft.com/office/drawing/2010/main" val="0"/>
              </a:ext>
            </a:extLst>
          </a:blip>
          <a:srcRect t="13984" b="13986"/>
          <a:stretch/>
        </p:blipFill>
        <p:spPr>
          <a:xfrm>
            <a:off x="6272693" y="856105"/>
            <a:ext cx="4627418" cy="5486627"/>
          </a:xfrm>
          <a:prstGeom prst="rect">
            <a:avLst/>
          </a:prstGeom>
        </p:spPr>
      </p:pic>
      <p:pic>
        <p:nvPicPr>
          <p:cNvPr id="12" name="Obrázek 11">
            <a:extLst>
              <a:ext uri="{FF2B5EF4-FFF2-40B4-BE49-F238E27FC236}">
                <a16:creationId xmlns:a16="http://schemas.microsoft.com/office/drawing/2014/main" id="{E1829A77-BBAB-A9AB-196A-31F06A25C671}"/>
              </a:ext>
            </a:extLst>
          </p:cNvPr>
          <p:cNvPicPr>
            <a:picLocks noChangeAspect="1"/>
          </p:cNvPicPr>
          <p:nvPr/>
        </p:nvPicPr>
        <p:blipFill>
          <a:blip r:embed="rId4">
            <a:alphaModFix/>
            <a:extLst>
              <a:ext uri="{28A0092B-C50C-407E-A947-70E740481C1C}">
                <a14:useLocalDpi xmlns:a14="http://schemas.microsoft.com/office/drawing/2010/main" val="0"/>
              </a:ext>
            </a:extLst>
          </a:blip>
          <a:srcRect/>
          <a:stretch/>
        </p:blipFill>
        <p:spPr>
          <a:xfrm rot="1966498">
            <a:off x="10540998" y="4772749"/>
            <a:ext cx="2453147" cy="2458294"/>
          </a:xfrm>
          <a:prstGeom prst="rect">
            <a:avLst/>
          </a:prstGeom>
        </p:spPr>
      </p:pic>
      <p:sp>
        <p:nvSpPr>
          <p:cNvPr id="3" name="Obdélník 2">
            <a:extLst>
              <a:ext uri="{FF2B5EF4-FFF2-40B4-BE49-F238E27FC236}">
                <a16:creationId xmlns:a16="http://schemas.microsoft.com/office/drawing/2014/main" id="{90A5CB89-D687-F22E-7860-F60B6481DA99}"/>
              </a:ext>
            </a:extLst>
          </p:cNvPr>
          <p:cNvSpPr/>
          <p:nvPr/>
        </p:nvSpPr>
        <p:spPr>
          <a:xfrm>
            <a:off x="1165634" y="1862203"/>
            <a:ext cx="4753675" cy="4159857"/>
          </a:xfrm>
          <a:prstGeom prst="rect">
            <a:avLst/>
          </a:prstGeom>
        </p:spPr>
        <p:txBody>
          <a:bodyPr wrap="square" lIns="91440" tIns="45720" rIns="91440" bIns="45720" anchor="t">
            <a:spAutoFit/>
          </a:bodyPr>
          <a:lstStyle/>
          <a:p>
            <a:pPr marL="285750" indent="-285750">
              <a:lnSpc>
                <a:spcPct val="150000"/>
              </a:lnSpc>
              <a:buClr>
                <a:srgbClr val="E12822"/>
              </a:buClr>
              <a:buFont typeface="Tabac Sans" panose="02000000000000000000" pitchFamily="50" charset="-18"/>
              <a:buChar char="→"/>
            </a:pPr>
            <a:r>
              <a:rPr lang="cs-CZ" kern="0" err="1">
                <a:latin typeface="Tabac Sans"/>
                <a:ea typeface="Tabac Sans"/>
                <a:cs typeface="Tabac Sans"/>
              </a:rPr>
              <a:t>Info</a:t>
            </a:r>
            <a:r>
              <a:rPr lang="cs-CZ" kern="0">
                <a:latin typeface="Tabac Sans"/>
                <a:ea typeface="Tabac Sans"/>
                <a:cs typeface="Tabac Sans"/>
              </a:rPr>
              <a:t> </a:t>
            </a:r>
            <a:r>
              <a:rPr lang="cs-CZ" kern="0" err="1">
                <a:latin typeface="Tabac Sans"/>
                <a:ea typeface="Tabac Sans"/>
                <a:cs typeface="Tabac Sans"/>
              </a:rPr>
              <a:t>for</a:t>
            </a:r>
            <a:r>
              <a:rPr lang="cs-CZ" kern="0">
                <a:latin typeface="Tabac Sans"/>
                <a:ea typeface="Tabac Sans"/>
                <a:cs typeface="Tabac Sans"/>
              </a:rPr>
              <a:t> </a:t>
            </a:r>
            <a:r>
              <a:rPr lang="cs-CZ" kern="0" err="1">
                <a:latin typeface="Tabac Sans"/>
                <a:ea typeface="Tabac Sans"/>
                <a:cs typeface="Tabac Sans"/>
              </a:rPr>
              <a:t>newcomers</a:t>
            </a:r>
          </a:p>
          <a:p>
            <a:pPr marL="285750" indent="-285750">
              <a:lnSpc>
                <a:spcPct val="150000"/>
              </a:lnSpc>
              <a:buClr>
                <a:srgbClr val="E12822"/>
              </a:buClr>
              <a:buFont typeface="Tabac Sans,Sans-Serif" panose="02000000000000000000" pitchFamily="50" charset="-18"/>
              <a:buChar char="→"/>
            </a:pPr>
            <a:r>
              <a:rPr lang="cs-CZ" kern="0">
                <a:latin typeface="Tabac Sans"/>
                <a:ea typeface="Tabac Sans"/>
                <a:cs typeface="Tabac Sans"/>
              </a:rPr>
              <a:t>Visa and </a:t>
            </a:r>
            <a:r>
              <a:rPr lang="cs-CZ" kern="0" err="1">
                <a:latin typeface="Tabac Sans"/>
                <a:ea typeface="Tabac Sans"/>
                <a:cs typeface="Tabac Sans"/>
              </a:rPr>
              <a:t>arrival</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err="1">
                <a:latin typeface="Tabac Sans"/>
                <a:ea typeface="Tabac Sans"/>
                <a:cs typeface="Tabac Sans"/>
              </a:rPr>
              <a:t>Language</a:t>
            </a:r>
            <a:r>
              <a:rPr lang="cs-CZ" kern="0">
                <a:latin typeface="Tabac Sans"/>
                <a:ea typeface="Tabac Sans"/>
                <a:cs typeface="Tabac Sans"/>
              </a:rPr>
              <a:t> </a:t>
            </a:r>
            <a:r>
              <a:rPr lang="cs-CZ" kern="0" err="1">
                <a:latin typeface="Tabac Sans"/>
                <a:ea typeface="Tabac Sans"/>
                <a:cs typeface="Tabac Sans"/>
              </a:rPr>
              <a:t>courses</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err="1">
                <a:latin typeface="Tabac Sans"/>
                <a:ea typeface="Tabac Sans"/>
                <a:cs typeface="Tabac Sans"/>
              </a:rPr>
              <a:t>Scholarships</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err="1">
                <a:latin typeface="Tabac Sans"/>
                <a:ea typeface="Tabac Sans"/>
                <a:cs typeface="Tabac Sans"/>
              </a:rPr>
              <a:t>Living</a:t>
            </a:r>
            <a:r>
              <a:rPr lang="cs-CZ" kern="0">
                <a:latin typeface="Tabac Sans"/>
                <a:ea typeface="Tabac Sans"/>
                <a:cs typeface="Tabac Sans"/>
              </a:rPr>
              <a:t> </a:t>
            </a:r>
            <a:r>
              <a:rPr lang="cs-CZ" kern="0" err="1">
                <a:latin typeface="Tabac Sans"/>
                <a:ea typeface="Tabac Sans"/>
                <a:cs typeface="Tabac Sans"/>
              </a:rPr>
              <a:t>costs</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err="1">
                <a:latin typeface="Tabac Sans"/>
                <a:ea typeface="Tabac Sans"/>
                <a:cs typeface="Tabac Sans"/>
              </a:rPr>
              <a:t>Accomodation</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err="1">
                <a:latin typeface="Tabac Sans"/>
                <a:ea typeface="Tabac Sans"/>
                <a:cs typeface="Tabac Sans"/>
              </a:rPr>
              <a:t>Work</a:t>
            </a:r>
            <a:r>
              <a:rPr lang="cs-CZ" kern="0">
                <a:latin typeface="Tabac Sans"/>
                <a:ea typeface="Tabac Sans"/>
                <a:cs typeface="Tabac Sans"/>
              </a:rPr>
              <a:t> </a:t>
            </a:r>
            <a:r>
              <a:rPr lang="cs-CZ" kern="0" err="1">
                <a:latin typeface="Tabac Sans"/>
                <a:ea typeface="Tabac Sans"/>
                <a:cs typeface="Tabac Sans"/>
              </a:rPr>
              <a:t>while</a:t>
            </a:r>
            <a:r>
              <a:rPr lang="cs-CZ" kern="0">
                <a:latin typeface="Tabac Sans"/>
                <a:ea typeface="Tabac Sans"/>
                <a:cs typeface="Tabac Sans"/>
              </a:rPr>
              <a:t> and </a:t>
            </a:r>
            <a:r>
              <a:rPr lang="cs-CZ" kern="0" err="1">
                <a:latin typeface="Tabac Sans"/>
                <a:ea typeface="Tabac Sans"/>
                <a:cs typeface="Tabac Sans"/>
              </a:rPr>
              <a:t>after</a:t>
            </a:r>
            <a:r>
              <a:rPr lang="cs-CZ" kern="0">
                <a:latin typeface="Tabac Sans"/>
                <a:ea typeface="Tabac Sans"/>
                <a:cs typeface="Tabac Sans"/>
              </a:rPr>
              <a:t> </a:t>
            </a:r>
            <a:r>
              <a:rPr lang="cs-CZ" kern="0" err="1">
                <a:latin typeface="Tabac Sans"/>
                <a:ea typeface="Tabac Sans"/>
                <a:cs typeface="Tabac Sans"/>
              </a:rPr>
              <a:t>studying</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err="1">
                <a:latin typeface="Tabac Sans"/>
                <a:ea typeface="Tabac Sans"/>
                <a:cs typeface="Tabac Sans"/>
              </a:rPr>
              <a:t>Medical</a:t>
            </a:r>
            <a:r>
              <a:rPr lang="cs-CZ" kern="0">
                <a:latin typeface="Tabac Sans"/>
                <a:ea typeface="Tabac Sans"/>
                <a:cs typeface="Tabac Sans"/>
              </a:rPr>
              <a:t> care and </a:t>
            </a:r>
            <a:r>
              <a:rPr lang="cs-CZ" kern="0" err="1">
                <a:latin typeface="Tabac Sans"/>
                <a:ea typeface="Tabac Sans"/>
                <a:cs typeface="Tabac Sans"/>
              </a:rPr>
              <a:t>insurance</a:t>
            </a:r>
            <a:br>
              <a:rPr lang="cs-CZ" kern="0">
                <a:latin typeface="Tabac Sans"/>
                <a:ea typeface="Tabac Sans" panose="02000000000000000000" pitchFamily="50" charset="-18"/>
                <a:cs typeface="Tabac Sans" panose="02000000000000000000" pitchFamily="50" charset="-18"/>
              </a:rPr>
            </a:br>
            <a:endParaRPr lang="cs-CZ" sz="2000" kern="0">
              <a:latin typeface="Tabac Sans"/>
              <a:ea typeface="Tabac Sans" panose="02000000000000000000" pitchFamily="50" charset="-18"/>
              <a:cs typeface="Tabac Sans" panose="02000000000000000000" pitchFamily="50" charset="-18"/>
            </a:endParaRPr>
          </a:p>
          <a:p>
            <a:pPr>
              <a:lnSpc>
                <a:spcPct val="150000"/>
              </a:lnSpc>
              <a:buClr>
                <a:srgbClr val="E12822"/>
              </a:buClr>
            </a:pPr>
            <a:r>
              <a:rPr lang="cs-CZ" sz="1200" kern="0">
                <a:solidFill>
                  <a:srgbClr val="436AB3"/>
                </a:solidFill>
                <a:latin typeface="Tabac Sans"/>
                <a:ea typeface="Tabac Sans" panose="02000000000000000000" pitchFamily="50" charset="-18"/>
                <a:cs typeface="Tabac Sans" panose="02000000000000000000" pitchFamily="50" charset="-18"/>
                <a:hlinkClick r:id="rId5">
                  <a:extLst>
                    <a:ext uri="{A12FA001-AC4F-418D-AE19-62706E023703}">
                      <ahyp:hlinkClr xmlns:ahyp="http://schemas.microsoft.com/office/drawing/2018/hyperlinkcolor" val="tx"/>
                    </a:ext>
                  </a:extLst>
                </a:hlinkClick>
              </a:rPr>
              <a:t>www.studyin.cz</a:t>
            </a:r>
            <a:r>
              <a:rPr lang="cs-CZ" sz="1200" kern="0">
                <a:solidFill>
                  <a:srgbClr val="436AB3"/>
                </a:solidFill>
                <a:latin typeface="Tabac Sans"/>
                <a:ea typeface="Tabac Sans" panose="02000000000000000000" pitchFamily="50" charset="-18"/>
                <a:cs typeface="Tabac Sans" panose="02000000000000000000" pitchFamily="50" charset="-18"/>
              </a:rPr>
              <a:t> </a:t>
            </a:r>
          </a:p>
        </p:txBody>
      </p:sp>
      <p:pic>
        <p:nvPicPr>
          <p:cNvPr id="9" name="Obrázek 8" descr="Obsah obrázku vzor, puntíkaté, design, kruh&#10;&#10;Popis byl vytvořen automaticky">
            <a:extLst>
              <a:ext uri="{FF2B5EF4-FFF2-40B4-BE49-F238E27FC236}">
                <a16:creationId xmlns:a16="http://schemas.microsoft.com/office/drawing/2014/main" id="{F8FA4F46-6F96-48EA-20A4-ECB23BE00F1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8482958">
            <a:off x="9594578" y="-818460"/>
            <a:ext cx="2211847" cy="2092990"/>
          </a:xfrm>
          <a:prstGeom prst="rect">
            <a:avLst/>
          </a:prstGeom>
        </p:spPr>
      </p:pic>
      <p:sp>
        <p:nvSpPr>
          <p:cNvPr id="2" name="TextovéPole 6">
            <a:extLst>
              <a:ext uri="{FF2B5EF4-FFF2-40B4-BE49-F238E27FC236}">
                <a16:creationId xmlns:a16="http://schemas.microsoft.com/office/drawing/2014/main" id="{FF1D2A2F-412E-A222-B802-EBBC87913854}"/>
              </a:ext>
            </a:extLst>
          </p:cNvPr>
          <p:cNvSpPr txBox="1"/>
          <p:nvPr/>
        </p:nvSpPr>
        <p:spPr>
          <a:xfrm>
            <a:off x="921511" y="610668"/>
            <a:ext cx="4768948" cy="798941"/>
          </a:xfrm>
          <a:prstGeom prst="rect">
            <a:avLst/>
          </a:prstGeom>
          <a:noFill/>
        </p:spPr>
        <p:txBody>
          <a:bodyPr wrap="square" rtlCol="0">
            <a:spAutoFit/>
          </a:bodyPr>
          <a:ls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s-CZ" sz="4500" b="1">
                <a:solidFill>
                  <a:srgbClr val="E22F27"/>
                </a:solidFill>
                <a:latin typeface="Tabac Sans"/>
              </a:rPr>
              <a:t>Study in Czechia</a:t>
            </a:r>
          </a:p>
        </p:txBody>
      </p:sp>
      <p:sp>
        <p:nvSpPr>
          <p:cNvPr id="4" name="TextovéPole 9">
            <a:extLst>
              <a:ext uri="{FF2B5EF4-FFF2-40B4-BE49-F238E27FC236}">
                <a16:creationId xmlns:a16="http://schemas.microsoft.com/office/drawing/2014/main" id="{91BA63E0-D276-4EB3-4304-6567F76569AD}"/>
              </a:ext>
            </a:extLst>
          </p:cNvPr>
          <p:cNvSpPr txBox="1"/>
          <p:nvPr/>
        </p:nvSpPr>
        <p:spPr>
          <a:xfrm>
            <a:off x="921359" y="1406378"/>
            <a:ext cx="4638267" cy="461665"/>
          </a:xfrm>
          <a:prstGeom prst="rect">
            <a:avLst/>
          </a:prstGeom>
          <a:noFill/>
        </p:spPr>
        <p:txBody>
          <a:bodyPr wrap="square" lIns="91440" tIns="45720" rIns="91440" bIns="45720" rtlCol="0" anchor="t">
            <a:spAutoFit/>
          </a:bodyPr>
          <a:ls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s-CZ" sz="2400">
                <a:solidFill>
                  <a:srgbClr val="436AB3"/>
                </a:solidFill>
                <a:latin typeface="Tabac Sans Light"/>
                <a:ea typeface="Tabac Sans Light"/>
                <a:cs typeface="Tabac Sans Light"/>
              </a:rPr>
              <a:t>WEBSITE</a:t>
            </a:r>
          </a:p>
        </p:txBody>
      </p:sp>
    </p:spTree>
    <p:extLst>
      <p:ext uri="{BB962C8B-B14F-4D97-AF65-F5344CB8AC3E}">
        <p14:creationId xmlns:p14="http://schemas.microsoft.com/office/powerpoint/2010/main" val="263433284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Skupina 19">
            <a:extLst>
              <a:ext uri="{FF2B5EF4-FFF2-40B4-BE49-F238E27FC236}">
                <a16:creationId xmlns:a16="http://schemas.microsoft.com/office/drawing/2014/main" id="{6ABE6962-7EF2-BD73-E7A6-1AEA19CBA318}"/>
              </a:ext>
            </a:extLst>
          </p:cNvPr>
          <p:cNvGrpSpPr/>
          <p:nvPr/>
        </p:nvGrpSpPr>
        <p:grpSpPr>
          <a:xfrm rot="5400000">
            <a:off x="9116612" y="1912206"/>
            <a:ext cx="3997306" cy="2920305"/>
            <a:chOff x="-187468" y="-392838"/>
            <a:chExt cx="4724881" cy="2932339"/>
          </a:xfrm>
        </p:grpSpPr>
        <p:pic>
          <p:nvPicPr>
            <p:cNvPr id="21" name="Grafický objekt 20">
              <a:extLst>
                <a:ext uri="{FF2B5EF4-FFF2-40B4-BE49-F238E27FC236}">
                  <a16:creationId xmlns:a16="http://schemas.microsoft.com/office/drawing/2014/main" id="{5AE4CD8B-047A-EA66-1400-0FCB3EB1167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4860000">
              <a:off x="-225568" y="-354738"/>
              <a:ext cx="2932339" cy="2856140"/>
            </a:xfrm>
            <a:prstGeom prst="rect">
              <a:avLst/>
            </a:prstGeom>
          </p:spPr>
        </p:pic>
        <p:pic>
          <p:nvPicPr>
            <p:cNvPr id="22" name="Obrázek 21" descr="Obsah obrázku řada/pruh, design&#10;&#10;Popis se vygeneroval automaticky.">
              <a:extLst>
                <a:ext uri="{FF2B5EF4-FFF2-40B4-BE49-F238E27FC236}">
                  <a16:creationId xmlns:a16="http://schemas.microsoft.com/office/drawing/2014/main" id="{201EC8B9-6CBF-BCF0-6356-2DD6F55651DD}"/>
                </a:ext>
              </a:extLst>
            </p:cNvPr>
            <p:cNvPicPr>
              <a:picLocks noChangeAspect="1"/>
            </p:cNvPicPr>
            <p:nvPr/>
          </p:nvPicPr>
          <p:blipFill>
            <a:blip r:embed="rId5"/>
            <a:stretch>
              <a:fillRect/>
            </a:stretch>
          </p:blipFill>
          <p:spPr>
            <a:xfrm rot="9300000">
              <a:off x="2022814" y="-135009"/>
              <a:ext cx="2514599" cy="1529704"/>
            </a:xfrm>
            <a:prstGeom prst="rect">
              <a:avLst/>
            </a:prstGeom>
          </p:spPr>
        </p:pic>
      </p:grpSp>
      <p:pic>
        <p:nvPicPr>
          <p:cNvPr id="58" name="Obrázek 57">
            <a:extLst>
              <a:ext uri="{FF2B5EF4-FFF2-40B4-BE49-F238E27FC236}">
                <a16:creationId xmlns:a16="http://schemas.microsoft.com/office/drawing/2014/main" id="{642F18F0-6E27-E823-974E-611440B5A801}"/>
              </a:ext>
            </a:extLst>
          </p:cNvPr>
          <p:cNvPicPr>
            <a:picLocks noChangeAspect="1"/>
          </p:cNvPicPr>
          <p:nvPr/>
        </p:nvPicPr>
        <p:blipFill>
          <a:blip r:embed="rId6"/>
          <a:stretch>
            <a:fillRect/>
          </a:stretch>
        </p:blipFill>
        <p:spPr>
          <a:xfrm>
            <a:off x="1375890" y="1847851"/>
            <a:ext cx="3087783" cy="4273230"/>
          </a:xfrm>
          <a:prstGeom prst="rect">
            <a:avLst/>
          </a:prstGeom>
          <a:ln w="3175">
            <a:solidFill>
              <a:srgbClr val="DEDEDE">
                <a:alpha val="55000"/>
              </a:srgbClr>
            </a:solidFill>
          </a:ln>
          <a:effectLst/>
        </p:spPr>
      </p:pic>
      <p:pic>
        <p:nvPicPr>
          <p:cNvPr id="65" name="Obrázek 64">
            <a:extLst>
              <a:ext uri="{FF2B5EF4-FFF2-40B4-BE49-F238E27FC236}">
                <a16:creationId xmlns:a16="http://schemas.microsoft.com/office/drawing/2014/main" id="{525397B5-96D8-62CD-679F-9724BF0FBB10}"/>
              </a:ext>
            </a:extLst>
          </p:cNvPr>
          <p:cNvPicPr>
            <a:picLocks noChangeAspect="1"/>
          </p:cNvPicPr>
          <p:nvPr/>
        </p:nvPicPr>
        <p:blipFill>
          <a:blip r:embed="rId7"/>
          <a:stretch>
            <a:fillRect/>
          </a:stretch>
        </p:blipFill>
        <p:spPr>
          <a:xfrm>
            <a:off x="4762414" y="1847851"/>
            <a:ext cx="3087783" cy="4273230"/>
          </a:xfrm>
          <a:prstGeom prst="rect">
            <a:avLst/>
          </a:prstGeom>
          <a:ln w="3175">
            <a:solidFill>
              <a:srgbClr val="DEDEDE">
                <a:alpha val="55000"/>
              </a:srgbClr>
            </a:solidFill>
          </a:ln>
          <a:effectLst/>
        </p:spPr>
      </p:pic>
      <p:pic>
        <p:nvPicPr>
          <p:cNvPr id="69" name="Obrázek 68">
            <a:extLst>
              <a:ext uri="{FF2B5EF4-FFF2-40B4-BE49-F238E27FC236}">
                <a16:creationId xmlns:a16="http://schemas.microsoft.com/office/drawing/2014/main" id="{62F31C55-98B9-2D41-A9F1-6A5EDCEF3630}"/>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rot="835155">
            <a:off x="9052870" y="3769759"/>
            <a:ext cx="2441272" cy="2437386"/>
          </a:xfrm>
          <a:prstGeom prst="rect">
            <a:avLst/>
          </a:prstGeom>
        </p:spPr>
      </p:pic>
      <p:pic>
        <p:nvPicPr>
          <p:cNvPr id="68" name="Obrázek 67" descr="Obsah obrázku Písmo, Grafika, design, typografie&#10;&#10;Popis byl vytvořen automaticky">
            <a:extLst>
              <a:ext uri="{FF2B5EF4-FFF2-40B4-BE49-F238E27FC236}">
                <a16:creationId xmlns:a16="http://schemas.microsoft.com/office/drawing/2014/main" id="{3C229AAE-334E-59C6-576D-5184F536D339}"/>
              </a:ext>
            </a:extLst>
          </p:cNvPr>
          <p:cNvPicPr>
            <a:picLocks noChangeAspect="1"/>
          </p:cNvPicPr>
          <p:nvPr/>
        </p:nvPicPr>
        <p:blipFill rotWithShape="1">
          <a:blip r:embed="rId9">
            <a:extLst>
              <a:ext uri="{28A0092B-C50C-407E-A947-70E740481C1C}">
                <a14:useLocalDpi xmlns:a14="http://schemas.microsoft.com/office/drawing/2010/main" val="0"/>
              </a:ext>
            </a:extLst>
          </a:blip>
          <a:srcRect t="3667"/>
          <a:stretch/>
        </p:blipFill>
        <p:spPr>
          <a:xfrm>
            <a:off x="9516142" y="4380603"/>
            <a:ext cx="1427644" cy="1375293"/>
          </a:xfrm>
          <a:prstGeom prst="rect">
            <a:avLst/>
          </a:prstGeom>
        </p:spPr>
      </p:pic>
      <p:sp>
        <p:nvSpPr>
          <p:cNvPr id="2" name="TextovéPole 1">
            <a:extLst>
              <a:ext uri="{FF2B5EF4-FFF2-40B4-BE49-F238E27FC236}">
                <a16:creationId xmlns:a16="http://schemas.microsoft.com/office/drawing/2014/main" id="{6B7C856D-846A-1780-3A08-50CE71F5A120}"/>
              </a:ext>
            </a:extLst>
          </p:cNvPr>
          <p:cNvSpPr txBox="1"/>
          <p:nvPr/>
        </p:nvSpPr>
        <p:spPr>
          <a:xfrm>
            <a:off x="1081087" y="1247775"/>
            <a:ext cx="463629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400">
                <a:solidFill>
                  <a:srgbClr val="436AB3"/>
                </a:solidFill>
                <a:latin typeface="Tabac Sans Light"/>
              </a:rPr>
              <a:t>KEY INSIGHTS AND FIGURES</a:t>
            </a:r>
            <a:endParaRPr lang="cs-CZ"/>
          </a:p>
        </p:txBody>
      </p:sp>
      <p:sp>
        <p:nvSpPr>
          <p:cNvPr id="3" name="TextovéPole 2">
            <a:extLst>
              <a:ext uri="{FF2B5EF4-FFF2-40B4-BE49-F238E27FC236}">
                <a16:creationId xmlns:a16="http://schemas.microsoft.com/office/drawing/2014/main" id="{59D5F44C-9AA9-E8AB-AC84-E92544574021}"/>
              </a:ext>
            </a:extLst>
          </p:cNvPr>
          <p:cNvSpPr txBox="1"/>
          <p:nvPr/>
        </p:nvSpPr>
        <p:spPr>
          <a:xfrm>
            <a:off x="1081087" y="581025"/>
            <a:ext cx="7815263" cy="7848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4500" b="1">
                <a:solidFill>
                  <a:srgbClr val="E22F27"/>
                </a:solidFill>
                <a:latin typeface="Tabac Sans"/>
              </a:rPr>
              <a:t>Study in Czechia</a:t>
            </a:r>
            <a:r>
              <a:rPr lang="cs-CZ" sz="4500">
                <a:latin typeface="Tabac Sans"/>
                <a:ea typeface="Tabac Sans"/>
                <a:cs typeface="Tabac Sans"/>
              </a:rPr>
              <a:t>​</a:t>
            </a:r>
            <a:endParaRPr lang="cs-CZ"/>
          </a:p>
        </p:txBody>
      </p:sp>
    </p:spTree>
    <p:extLst>
      <p:ext uri="{BB962C8B-B14F-4D97-AF65-F5344CB8AC3E}">
        <p14:creationId xmlns:p14="http://schemas.microsoft.com/office/powerpoint/2010/main" val="1621452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ek 3" descr="Obsah obrázku oblečení, muž, kreslené, boty&#10;&#10;Popis byl vytvořen automaticky">
            <a:extLst>
              <a:ext uri="{FF2B5EF4-FFF2-40B4-BE49-F238E27FC236}">
                <a16:creationId xmlns:a16="http://schemas.microsoft.com/office/drawing/2014/main" id="{B78F5A1A-CBE9-04CB-2E33-8EE1EAB19463}"/>
              </a:ext>
            </a:extLst>
          </p:cNvPr>
          <p:cNvPicPr>
            <a:picLocks noChangeAspect="1"/>
          </p:cNvPicPr>
          <p:nvPr/>
        </p:nvPicPr>
        <p:blipFill rotWithShape="1">
          <a:blip r:embed="rId2">
            <a:extLst>
              <a:ext uri="{28A0092B-C50C-407E-A947-70E740481C1C}">
                <a14:useLocalDpi xmlns:a14="http://schemas.microsoft.com/office/drawing/2010/main" val="0"/>
              </a:ext>
            </a:extLst>
          </a:blip>
          <a:srcRect l="8630" t="14819" r="7968" b="7594"/>
          <a:stretch/>
        </p:blipFill>
        <p:spPr>
          <a:xfrm>
            <a:off x="4989979" y="2381250"/>
            <a:ext cx="7025046" cy="4476750"/>
          </a:xfrm>
          <a:prstGeom prst="rect">
            <a:avLst/>
          </a:prstGeom>
        </p:spPr>
      </p:pic>
      <p:sp>
        <p:nvSpPr>
          <p:cNvPr id="2" name="TextovéPole 1">
            <a:extLst>
              <a:ext uri="{FF2B5EF4-FFF2-40B4-BE49-F238E27FC236}">
                <a16:creationId xmlns:a16="http://schemas.microsoft.com/office/drawing/2014/main" id="{2C476D57-E083-BC61-756C-905E717FBD92}"/>
              </a:ext>
            </a:extLst>
          </p:cNvPr>
          <p:cNvSpPr txBox="1"/>
          <p:nvPr/>
        </p:nvSpPr>
        <p:spPr>
          <a:xfrm>
            <a:off x="1307178" y="2073485"/>
            <a:ext cx="4847816" cy="1323439"/>
          </a:xfrm>
          <a:prstGeom prst="rect">
            <a:avLst/>
          </a:prstGeom>
          <a:noFill/>
        </p:spPr>
        <p:txBody>
          <a:bodyPr wrap="square" lIns="91440" tIns="45720" rIns="91440" bIns="45720" rtlCol="0" anchor="t">
            <a:spAutoFit/>
          </a:bodyPr>
          <a:lstStyle/>
          <a:p>
            <a:r>
              <a:rPr lang="en-US" sz="4000" b="1">
                <a:latin typeface="Tabac Sans"/>
              </a:rPr>
              <a:t>National Alumni </a:t>
            </a:r>
            <a:r>
              <a:rPr lang="en-US" sz="4000" b="1" err="1">
                <a:latin typeface="Tabac Sans"/>
              </a:rPr>
              <a:t>Programme</a:t>
            </a:r>
            <a:endParaRPr lang="cs-CZ" err="1"/>
          </a:p>
        </p:txBody>
      </p:sp>
      <p:sp>
        <p:nvSpPr>
          <p:cNvPr id="9" name="TextovéPole 8">
            <a:extLst>
              <a:ext uri="{FF2B5EF4-FFF2-40B4-BE49-F238E27FC236}">
                <a16:creationId xmlns:a16="http://schemas.microsoft.com/office/drawing/2014/main" id="{9895E0E6-766D-6069-85C9-D20871EB9AF9}"/>
              </a:ext>
            </a:extLst>
          </p:cNvPr>
          <p:cNvSpPr txBox="1"/>
          <p:nvPr/>
        </p:nvSpPr>
        <p:spPr>
          <a:xfrm>
            <a:off x="1284408" y="1018847"/>
            <a:ext cx="4419600" cy="1200329"/>
          </a:xfrm>
          <a:prstGeom prst="rect">
            <a:avLst/>
          </a:prstGeom>
          <a:noFill/>
        </p:spPr>
        <p:txBody>
          <a:bodyPr wrap="square" lIns="91440" tIns="45720" rIns="91440" bIns="45720" anchor="t">
            <a:spAutoFit/>
          </a:bodyPr>
          <a:lstStyle/>
          <a:p>
            <a:r>
              <a:rPr lang="cs-CZ" sz="7200">
                <a:solidFill>
                  <a:srgbClr val="E22F27"/>
                </a:solidFill>
                <a:latin typeface="Tabac Sans Light"/>
                <a:ea typeface="Tabac Sans Light"/>
                <a:cs typeface="Tabac Sans Light"/>
              </a:rPr>
              <a:t>03</a:t>
            </a:r>
            <a:endParaRPr lang="cs-CZ" sz="7200">
              <a:solidFill>
                <a:srgbClr val="E22F27"/>
              </a:solidFill>
            </a:endParaRPr>
          </a:p>
        </p:txBody>
      </p:sp>
      <p:cxnSp>
        <p:nvCxnSpPr>
          <p:cNvPr id="11" name="Přímá spojnice 10">
            <a:extLst>
              <a:ext uri="{FF2B5EF4-FFF2-40B4-BE49-F238E27FC236}">
                <a16:creationId xmlns:a16="http://schemas.microsoft.com/office/drawing/2014/main" id="{DA509E2E-FAEB-6B15-2C14-176F0C15C6E7}"/>
              </a:ext>
            </a:extLst>
          </p:cNvPr>
          <p:cNvCxnSpPr/>
          <p:nvPr/>
        </p:nvCxnSpPr>
        <p:spPr>
          <a:xfrm>
            <a:off x="1307194" y="3484607"/>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pic>
        <p:nvPicPr>
          <p:cNvPr id="12" name="Obrázek 11">
            <a:extLst>
              <a:ext uri="{FF2B5EF4-FFF2-40B4-BE49-F238E27FC236}">
                <a16:creationId xmlns:a16="http://schemas.microsoft.com/office/drawing/2014/main" id="{6777D1C7-DA01-24FA-DAD4-2BD3C953438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21117200">
            <a:off x="9925610" y="5169604"/>
            <a:ext cx="2802303" cy="2808185"/>
          </a:xfrm>
          <a:prstGeom prst="rect">
            <a:avLst/>
          </a:prstGeom>
        </p:spPr>
      </p:pic>
    </p:spTree>
    <p:extLst>
      <p:ext uri="{BB962C8B-B14F-4D97-AF65-F5344CB8AC3E}">
        <p14:creationId xmlns:p14="http://schemas.microsoft.com/office/powerpoint/2010/main" val="106150350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ovéPole 1">
            <a:extLst>
              <a:ext uri="{FF2B5EF4-FFF2-40B4-BE49-F238E27FC236}">
                <a16:creationId xmlns:a16="http://schemas.microsoft.com/office/drawing/2014/main" id="{2C476D57-E083-BC61-756C-905E717FBD92}"/>
              </a:ext>
            </a:extLst>
          </p:cNvPr>
          <p:cNvSpPr txBox="1"/>
          <p:nvPr/>
        </p:nvSpPr>
        <p:spPr>
          <a:xfrm>
            <a:off x="1143715" y="4051357"/>
            <a:ext cx="4847816" cy="707886"/>
          </a:xfrm>
          <a:prstGeom prst="rect">
            <a:avLst/>
          </a:prstGeom>
          <a:noFill/>
        </p:spPr>
        <p:txBody>
          <a:bodyPr wrap="square" rtlCol="0">
            <a:spAutoFit/>
          </a:bodyPr>
          <a:lstStyle/>
          <a:p>
            <a:r>
              <a:rPr lang="cs-CZ" sz="4000" b="1">
                <a:solidFill>
                  <a:srgbClr val="436AB3"/>
                </a:solidFill>
                <a:latin typeface="Tabac Sans"/>
              </a:rPr>
              <a:t>Study in Czechia</a:t>
            </a:r>
          </a:p>
        </p:txBody>
      </p:sp>
      <p:sp>
        <p:nvSpPr>
          <p:cNvPr id="4" name="TextovéPole 3">
            <a:extLst>
              <a:ext uri="{FF2B5EF4-FFF2-40B4-BE49-F238E27FC236}">
                <a16:creationId xmlns:a16="http://schemas.microsoft.com/office/drawing/2014/main" id="{B4D8BB32-8D12-E4AE-5A61-5A26061927F1}"/>
              </a:ext>
            </a:extLst>
          </p:cNvPr>
          <p:cNvSpPr txBox="1"/>
          <p:nvPr/>
        </p:nvSpPr>
        <p:spPr>
          <a:xfrm>
            <a:off x="1143715" y="4698402"/>
            <a:ext cx="4419600" cy="707886"/>
          </a:xfrm>
          <a:prstGeom prst="rect">
            <a:avLst/>
          </a:prstGeom>
          <a:noFill/>
        </p:spPr>
        <p:txBody>
          <a:bodyPr wrap="square" lIns="91440" tIns="45720" rIns="91440" bIns="45720" anchor="t">
            <a:spAutoFit/>
          </a:bodyPr>
          <a:lstStyle/>
          <a:p>
            <a:r>
              <a:rPr lang="cs-CZ" sz="2000">
                <a:solidFill>
                  <a:srgbClr val="E22F27"/>
                </a:solidFill>
                <a:latin typeface="Tabac Sans Light"/>
                <a:ea typeface="Tabac Sans Light"/>
                <a:cs typeface="Tabac Sans Light"/>
              </a:rPr>
              <a:t>GUIDE FOR INTERNATIONAL</a:t>
            </a:r>
            <a:br>
              <a:rPr lang="cs-CZ" sz="2000">
                <a:latin typeface="Tabac Sans Light" panose="02000000000000000000" pitchFamily="2" charset="-18"/>
                <a:ea typeface="Tabac Sans Light" panose="02000000000000000000" pitchFamily="2" charset="-18"/>
                <a:cs typeface="Tabac Sans Light" panose="02000000000000000000" pitchFamily="2" charset="-18"/>
              </a:rPr>
            </a:br>
            <a:r>
              <a:rPr lang="cs-CZ" sz="2000">
                <a:solidFill>
                  <a:srgbClr val="E22F27"/>
                </a:solidFill>
                <a:latin typeface="Tabac Sans Light"/>
                <a:ea typeface="Tabac Sans Light"/>
                <a:cs typeface="Tabac Sans Light"/>
              </a:rPr>
              <a:t>EDUCATION</a:t>
            </a:r>
          </a:p>
        </p:txBody>
      </p:sp>
      <p:pic>
        <p:nvPicPr>
          <p:cNvPr id="5" name="Obrázek 4">
            <a:extLst>
              <a:ext uri="{FF2B5EF4-FFF2-40B4-BE49-F238E27FC236}">
                <a16:creationId xmlns:a16="http://schemas.microsoft.com/office/drawing/2014/main" id="{8276206B-88DC-576E-C24D-EC116503A15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15325029">
            <a:off x="6824854" y="3970043"/>
            <a:ext cx="2528306" cy="1824020"/>
          </a:xfrm>
          <a:prstGeom prst="rect">
            <a:avLst/>
          </a:prstGeom>
        </p:spPr>
      </p:pic>
      <p:pic>
        <p:nvPicPr>
          <p:cNvPr id="6" name="Obrázek 5" descr="Obsah obrázku Lidská tvář, oblečení, úsměv, osoba&#10;&#10;Popis se vygeneroval automaticky.">
            <a:extLst>
              <a:ext uri="{FF2B5EF4-FFF2-40B4-BE49-F238E27FC236}">
                <a16:creationId xmlns:a16="http://schemas.microsoft.com/office/drawing/2014/main" id="{5F98BD48-261D-4BC7-6D49-E00D36FD4E68}"/>
              </a:ext>
            </a:extLst>
          </p:cNvPr>
          <p:cNvPicPr>
            <a:picLocks noChangeAspect="1"/>
          </p:cNvPicPr>
          <p:nvPr/>
        </p:nvPicPr>
        <p:blipFill rotWithShape="1">
          <a:blip r:embed="rId4"/>
          <a:srcRect l="17446" t="391" r="2399" b="48889"/>
          <a:stretch/>
        </p:blipFill>
        <p:spPr>
          <a:xfrm>
            <a:off x="5048351" y="729830"/>
            <a:ext cx="6472493" cy="5301782"/>
          </a:xfrm>
          <a:custGeom>
            <a:avLst/>
            <a:gdLst>
              <a:gd name="connsiteX0" fmla="*/ 3603190 w 5849345"/>
              <a:gd name="connsiteY0" fmla="*/ 911 h 4791346"/>
              <a:gd name="connsiteX1" fmla="*/ 4630383 w 5849345"/>
              <a:gd name="connsiteY1" fmla="*/ 505511 h 4791346"/>
              <a:gd name="connsiteX2" fmla="*/ 5618098 w 5849345"/>
              <a:gd name="connsiteY2" fmla="*/ 1778526 h 4791346"/>
              <a:gd name="connsiteX3" fmla="*/ 5698591 w 5849345"/>
              <a:gd name="connsiteY3" fmla="*/ 2890104 h 4791346"/>
              <a:gd name="connsiteX4" fmla="*/ 4557171 w 5849345"/>
              <a:gd name="connsiteY4" fmla="*/ 4385731 h 4791346"/>
              <a:gd name="connsiteX5" fmla="*/ 3441215 w 5849345"/>
              <a:gd name="connsiteY5" fmla="*/ 4780574 h 4791346"/>
              <a:gd name="connsiteX6" fmla="*/ 1812258 w 5849345"/>
              <a:gd name="connsiteY6" fmla="*/ 4527185 h 4791346"/>
              <a:gd name="connsiteX7" fmla="*/ 855627 w 5849345"/>
              <a:gd name="connsiteY7" fmla="*/ 3727563 h 4791346"/>
              <a:gd name="connsiteX8" fmla="*/ 46651 w 5849345"/>
              <a:gd name="connsiteY8" fmla="*/ 1297283 h 4791346"/>
              <a:gd name="connsiteX9" fmla="*/ 502982 w 5849345"/>
              <a:gd name="connsiteY9" fmla="*/ 499204 h 4791346"/>
              <a:gd name="connsiteX10" fmla="*/ 3477395 w 5849345"/>
              <a:gd name="connsiteY10" fmla="*/ 13805 h 4791346"/>
              <a:gd name="connsiteX11" fmla="*/ 3603190 w 5849345"/>
              <a:gd name="connsiteY11" fmla="*/ 911 h 4791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49345" h="4791346">
                <a:moveTo>
                  <a:pt x="3603190" y="911"/>
                </a:moveTo>
                <a:cubicBezTo>
                  <a:pt x="4218864" y="-24872"/>
                  <a:pt x="4630383" y="505511"/>
                  <a:pt x="4630383" y="505511"/>
                </a:cubicBezTo>
                <a:lnTo>
                  <a:pt x="5618098" y="1778526"/>
                </a:lnTo>
                <a:cubicBezTo>
                  <a:pt x="6086353" y="2382012"/>
                  <a:pt x="5698591" y="2890104"/>
                  <a:pt x="5698591" y="2890104"/>
                </a:cubicBezTo>
                <a:lnTo>
                  <a:pt x="4557171" y="4385731"/>
                </a:lnTo>
                <a:cubicBezTo>
                  <a:pt x="4169387" y="4893853"/>
                  <a:pt x="3441215" y="4780574"/>
                  <a:pt x="3441215" y="4780574"/>
                </a:cubicBezTo>
                <a:lnTo>
                  <a:pt x="1812258" y="4527185"/>
                </a:lnTo>
                <a:cubicBezTo>
                  <a:pt x="1084086" y="4413906"/>
                  <a:pt x="855627" y="3727563"/>
                  <a:pt x="855627" y="3727563"/>
                </a:cubicBezTo>
                <a:lnTo>
                  <a:pt x="46651" y="1297283"/>
                </a:lnTo>
                <a:cubicBezTo>
                  <a:pt x="-181788" y="610955"/>
                  <a:pt x="502982" y="499204"/>
                  <a:pt x="502982" y="499204"/>
                </a:cubicBezTo>
                <a:lnTo>
                  <a:pt x="3477395" y="13805"/>
                </a:lnTo>
                <a:cubicBezTo>
                  <a:pt x="3520193" y="6820"/>
                  <a:pt x="3562145" y="2630"/>
                  <a:pt x="3603190" y="911"/>
                </a:cubicBezTo>
                <a:close/>
              </a:path>
            </a:pathLst>
          </a:custGeom>
        </p:spPr>
      </p:pic>
      <p:pic>
        <p:nvPicPr>
          <p:cNvPr id="7" name="Obrázek 6">
            <a:extLst>
              <a:ext uri="{FF2B5EF4-FFF2-40B4-BE49-F238E27FC236}">
                <a16:creationId xmlns:a16="http://schemas.microsoft.com/office/drawing/2014/main" id="{3B516D51-5978-4F36-96E4-30C5915691F2}"/>
              </a:ext>
            </a:extLst>
          </p:cNvPr>
          <p:cNvPicPr>
            <a:picLocks noChangeAspect="1"/>
          </p:cNvPicPr>
          <p:nvPr/>
        </p:nvPicPr>
        <p:blipFill>
          <a:blip r:embed="rId5">
            <a:alphaModFix/>
            <a:extLst>
              <a:ext uri="{28A0092B-C50C-407E-A947-70E740481C1C}">
                <a14:useLocalDpi xmlns:a14="http://schemas.microsoft.com/office/drawing/2010/main" val="0"/>
              </a:ext>
            </a:extLst>
          </a:blip>
          <a:srcRect/>
          <a:stretch/>
        </p:blipFill>
        <p:spPr>
          <a:xfrm rot="697347">
            <a:off x="7999553" y="4275332"/>
            <a:ext cx="2438353" cy="2111099"/>
          </a:xfrm>
          <a:prstGeom prst="rect">
            <a:avLst/>
          </a:prstGeom>
        </p:spPr>
      </p:pic>
      <p:pic>
        <p:nvPicPr>
          <p:cNvPr id="8" name="Obrázek 7" descr="Obsah obrázku vzor, puntíkaté, design, kruh&#10;&#10;Popis byl vytvořen automaticky">
            <a:extLst>
              <a:ext uri="{FF2B5EF4-FFF2-40B4-BE49-F238E27FC236}">
                <a16:creationId xmlns:a16="http://schemas.microsoft.com/office/drawing/2014/main" id="{9941097D-9456-7672-D3F7-36AACE153C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9828093">
            <a:off x="9373503" y="3911009"/>
            <a:ext cx="2211847" cy="2092990"/>
          </a:xfrm>
          <a:prstGeom prst="rect">
            <a:avLst/>
          </a:prstGeom>
        </p:spPr>
      </p:pic>
      <p:sp>
        <p:nvSpPr>
          <p:cNvPr id="9" name="TextovéPole 8">
            <a:extLst>
              <a:ext uri="{FF2B5EF4-FFF2-40B4-BE49-F238E27FC236}">
                <a16:creationId xmlns:a16="http://schemas.microsoft.com/office/drawing/2014/main" id="{9895E0E6-766D-6069-85C9-D20871EB9AF9}"/>
              </a:ext>
            </a:extLst>
          </p:cNvPr>
          <p:cNvSpPr txBox="1"/>
          <p:nvPr/>
        </p:nvSpPr>
        <p:spPr>
          <a:xfrm>
            <a:off x="1120945" y="2996719"/>
            <a:ext cx="4419600" cy="1200329"/>
          </a:xfrm>
          <a:prstGeom prst="rect">
            <a:avLst/>
          </a:prstGeom>
          <a:noFill/>
        </p:spPr>
        <p:txBody>
          <a:bodyPr wrap="square" lIns="91440" tIns="45720" rIns="91440" bIns="45720" anchor="t">
            <a:spAutoFit/>
          </a:bodyPr>
          <a:lstStyle/>
          <a:p>
            <a:r>
              <a:rPr lang="cs-CZ" sz="7200">
                <a:solidFill>
                  <a:srgbClr val="E22F27"/>
                </a:solidFill>
                <a:latin typeface="Tabac Sans Light"/>
                <a:ea typeface="Tabac Sans Light"/>
                <a:cs typeface="Tabac Sans Light"/>
              </a:rPr>
              <a:t>01 </a:t>
            </a:r>
            <a:endParaRPr lang="cs-CZ" sz="7200">
              <a:solidFill>
                <a:srgbClr val="E22F27"/>
              </a:solidFill>
            </a:endParaRPr>
          </a:p>
        </p:txBody>
      </p:sp>
      <p:pic>
        <p:nvPicPr>
          <p:cNvPr id="15" name="Obrázek 14">
            <a:extLst>
              <a:ext uri="{FF2B5EF4-FFF2-40B4-BE49-F238E27FC236}">
                <a16:creationId xmlns:a16="http://schemas.microsoft.com/office/drawing/2014/main" id="{263EA9CA-3E43-3A04-93A1-3C8AD5C60E4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49426" y="926935"/>
            <a:ext cx="1260000" cy="1260000"/>
          </a:xfrm>
          <a:prstGeom prst="rect">
            <a:avLst/>
          </a:prstGeom>
        </p:spPr>
      </p:pic>
    </p:spTree>
    <p:extLst>
      <p:ext uri="{BB962C8B-B14F-4D97-AF65-F5344CB8AC3E}">
        <p14:creationId xmlns:p14="http://schemas.microsoft.com/office/powerpoint/2010/main" val="121239912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Obrázek 7" descr="Obsah obrázku oblečení, osoba, boty, budova&#10;&#10;Popis byl vytvořen automaticky">
            <a:extLst>
              <a:ext uri="{FF2B5EF4-FFF2-40B4-BE49-F238E27FC236}">
                <a16:creationId xmlns:a16="http://schemas.microsoft.com/office/drawing/2014/main" id="{BCBB2208-84F7-5FFB-7E75-99474E500358}"/>
              </a:ext>
            </a:extLst>
          </p:cNvPr>
          <p:cNvPicPr>
            <a:picLocks noChangeAspect="1"/>
          </p:cNvPicPr>
          <p:nvPr/>
        </p:nvPicPr>
        <p:blipFill>
          <a:blip r:embed="rId3">
            <a:extLst>
              <a:ext uri="{28A0092B-C50C-407E-A947-70E740481C1C}">
                <a14:useLocalDpi xmlns:a14="http://schemas.microsoft.com/office/drawing/2010/main" val="0"/>
              </a:ext>
            </a:extLst>
          </a:blip>
          <a:srcRect l="16451"/>
          <a:stretch>
            <a:fillRect/>
          </a:stretch>
        </p:blipFill>
        <p:spPr>
          <a:xfrm>
            <a:off x="6723468" y="-980220"/>
            <a:ext cx="6916333" cy="8278168"/>
          </a:xfrm>
          <a:custGeom>
            <a:avLst/>
            <a:gdLst>
              <a:gd name="connsiteX0" fmla="*/ 3983187 w 6916333"/>
              <a:gd name="connsiteY0" fmla="*/ 0 h 8278168"/>
              <a:gd name="connsiteX1" fmla="*/ 6770500 w 6916333"/>
              <a:gd name="connsiteY1" fmla="*/ 0 h 8278168"/>
              <a:gd name="connsiteX2" fmla="*/ 6916333 w 6916333"/>
              <a:gd name="connsiteY2" fmla="*/ 65603 h 8278168"/>
              <a:gd name="connsiteX3" fmla="*/ 6916333 w 6916333"/>
              <a:gd name="connsiteY3" fmla="*/ 8278168 h 8278168"/>
              <a:gd name="connsiteX4" fmla="*/ 5558111 w 6916333"/>
              <a:gd name="connsiteY4" fmla="*/ 8278168 h 8278168"/>
              <a:gd name="connsiteX5" fmla="*/ 2361753 w 6916333"/>
              <a:gd name="connsiteY5" fmla="*/ 7969261 h 8278168"/>
              <a:gd name="connsiteX6" fmla="*/ 747434 w 6916333"/>
              <a:gd name="connsiteY6" fmla="*/ 6591666 h 8278168"/>
              <a:gd name="connsiteX7" fmla="*/ 60582 w 6916333"/>
              <a:gd name="connsiteY7" fmla="*/ 3948309 h 8278168"/>
              <a:gd name="connsiteX8" fmla="*/ 828192 w 6916333"/>
              <a:gd name="connsiteY8" fmla="*/ 2001604 h 8278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16333" h="8278168">
                <a:moveTo>
                  <a:pt x="3983187" y="0"/>
                </a:moveTo>
                <a:lnTo>
                  <a:pt x="6770500" y="0"/>
                </a:lnTo>
                <a:lnTo>
                  <a:pt x="6916333" y="65603"/>
                </a:lnTo>
                <a:lnTo>
                  <a:pt x="6916333" y="8278168"/>
                </a:lnTo>
                <a:lnTo>
                  <a:pt x="5558111" y="8278168"/>
                </a:lnTo>
                <a:lnTo>
                  <a:pt x="2361753" y="7969261"/>
                </a:lnTo>
                <a:cubicBezTo>
                  <a:pt x="1073032" y="7844718"/>
                  <a:pt x="747434" y="6591666"/>
                  <a:pt x="747434" y="6591666"/>
                </a:cubicBezTo>
                <a:lnTo>
                  <a:pt x="60582" y="3948309"/>
                </a:lnTo>
                <a:cubicBezTo>
                  <a:pt x="-265058" y="2695188"/>
                  <a:pt x="828192" y="2001604"/>
                  <a:pt x="828192" y="2001604"/>
                </a:cubicBezTo>
                <a:close/>
              </a:path>
            </a:pathLst>
          </a:custGeom>
        </p:spPr>
      </p:pic>
      <p:sp>
        <p:nvSpPr>
          <p:cNvPr id="101" name="TextovéPole 100">
            <a:extLst>
              <a:ext uri="{FF2B5EF4-FFF2-40B4-BE49-F238E27FC236}">
                <a16:creationId xmlns:a16="http://schemas.microsoft.com/office/drawing/2014/main" id="{EBE86157-DE51-4BA8-BD3D-76DA1B2FE3F8}"/>
              </a:ext>
            </a:extLst>
          </p:cNvPr>
          <p:cNvSpPr txBox="1"/>
          <p:nvPr/>
        </p:nvSpPr>
        <p:spPr>
          <a:xfrm>
            <a:off x="1052638" y="952502"/>
            <a:ext cx="5910016" cy="562718"/>
          </a:xfrm>
          <a:prstGeom prst="rect">
            <a:avLst/>
          </a:prstGeom>
          <a:noFill/>
        </p:spPr>
        <p:txBody>
          <a:bodyPr wrap="square" rtlCol="0">
            <a:spAutoFit/>
          </a:bodyPr>
          <a:lstStyle/>
          <a:p>
            <a:pPr>
              <a:lnSpc>
                <a:spcPts val="3600"/>
              </a:lnSpc>
            </a:pPr>
            <a:r>
              <a:rPr lang="cs-CZ" sz="4500" b="1">
                <a:solidFill>
                  <a:srgbClr val="436AB3"/>
                </a:solidFill>
                <a:latin typeface="Tabac Sans" panose="02000000000000000000" pitchFamily="50" charset="-18"/>
                <a:ea typeface="Tabac Sans" panose="02000000000000000000" pitchFamily="50" charset="-18"/>
                <a:cs typeface="Tabac Sans" panose="02000000000000000000" pitchFamily="50" charset="-18"/>
              </a:rPr>
              <a:t>Czechia Alumni</a:t>
            </a:r>
          </a:p>
        </p:txBody>
      </p:sp>
      <p:grpSp>
        <p:nvGrpSpPr>
          <p:cNvPr id="164" name="background_pic" hidden="1">
            <a:extLst>
              <a:ext uri="{FF2B5EF4-FFF2-40B4-BE49-F238E27FC236}">
                <a16:creationId xmlns:a16="http://schemas.microsoft.com/office/drawing/2014/main" id="{566DFDC7-A046-452A-8F98-9CCF10C2D027}"/>
              </a:ext>
            </a:extLst>
          </p:cNvPr>
          <p:cNvGrpSpPr/>
          <p:nvPr/>
        </p:nvGrpSpPr>
        <p:grpSpPr>
          <a:xfrm>
            <a:off x="7925750" y="-377187"/>
            <a:ext cx="4623631" cy="4381285"/>
            <a:chOff x="7925750" y="-377187"/>
            <a:chExt cx="4623631" cy="4381285"/>
          </a:xfrm>
        </p:grpSpPr>
        <p:pic>
          <p:nvPicPr>
            <p:cNvPr id="102" name="Obrázek 101">
              <a:extLst>
                <a:ext uri="{FF2B5EF4-FFF2-40B4-BE49-F238E27FC236}">
                  <a16:creationId xmlns:a16="http://schemas.microsoft.com/office/drawing/2014/main" id="{C1313245-A957-4203-856A-DF980839E8BF}"/>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7577" t="10316" r="10085" b="12584"/>
            <a:stretch/>
          </p:blipFill>
          <p:spPr>
            <a:xfrm rot="438418" flipH="1">
              <a:off x="11909497" y="570190"/>
              <a:ext cx="639884" cy="599181"/>
            </a:xfrm>
            <a:prstGeom prst="rect">
              <a:avLst/>
            </a:prstGeom>
          </p:spPr>
        </p:pic>
        <p:pic>
          <p:nvPicPr>
            <p:cNvPr id="104" name="Obrázek 103" descr="Obsah obrázku text, podepsat&#10;&#10;Popis byl vytvořen automaticky">
              <a:extLst>
                <a:ext uri="{FF2B5EF4-FFF2-40B4-BE49-F238E27FC236}">
                  <a16:creationId xmlns:a16="http://schemas.microsoft.com/office/drawing/2014/main" id="{104C0356-7BAD-46FB-9D4A-415F00B5D3CA}"/>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l="8622" t="17081" r="9309" b="11459"/>
            <a:stretch/>
          </p:blipFill>
          <p:spPr>
            <a:xfrm rot="21161582">
              <a:off x="7925750" y="873541"/>
              <a:ext cx="1321070" cy="1150311"/>
            </a:xfrm>
            <a:prstGeom prst="rect">
              <a:avLst/>
            </a:prstGeom>
          </p:spPr>
        </p:pic>
        <p:pic>
          <p:nvPicPr>
            <p:cNvPr id="106" name="Obrázek 105" descr="Obsah obrázku text, podepsat&#10;&#10;Popis byl vytvořen automaticky">
              <a:extLst>
                <a:ext uri="{FF2B5EF4-FFF2-40B4-BE49-F238E27FC236}">
                  <a16:creationId xmlns:a16="http://schemas.microsoft.com/office/drawing/2014/main" id="{8E253440-4DFB-4267-B85B-7410FBD279F8}"/>
                </a:ext>
              </a:extLst>
            </p:cNvPr>
            <p:cNvPicPr>
              <a:picLocks noChangeAspect="1"/>
            </p:cNvPicPr>
            <p:nvPr/>
          </p:nvPicPr>
          <p:blipFill rotWithShape="1">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l="8536" t="13979" r="10401" b="9943"/>
            <a:stretch/>
          </p:blipFill>
          <p:spPr>
            <a:xfrm rot="438418" flipH="1">
              <a:off x="11690875" y="-135485"/>
              <a:ext cx="500797" cy="469997"/>
            </a:xfrm>
            <a:prstGeom prst="rect">
              <a:avLst/>
            </a:prstGeom>
          </p:spPr>
        </p:pic>
        <p:pic>
          <p:nvPicPr>
            <p:cNvPr id="108" name="Obrázek 107">
              <a:extLst>
                <a:ext uri="{FF2B5EF4-FFF2-40B4-BE49-F238E27FC236}">
                  <a16:creationId xmlns:a16="http://schemas.microsoft.com/office/drawing/2014/main" id="{5793D39C-5231-4F94-AC34-5BCA75CD982C}"/>
                </a:ext>
              </a:extLst>
            </p:cNvPr>
            <p:cNvPicPr>
              <a:picLocks noChangeAspect="1"/>
            </p:cNvPicPr>
            <p:nvPr/>
          </p:nvPicPr>
          <p:blipFill rotWithShape="1">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rcRect l="9769" t="18041" r="9954" b="8783"/>
            <a:stretch/>
          </p:blipFill>
          <p:spPr>
            <a:xfrm rot="275104" flipH="1">
              <a:off x="9305988" y="558838"/>
              <a:ext cx="2219685" cy="2023356"/>
            </a:xfrm>
            <a:prstGeom prst="rect">
              <a:avLst/>
            </a:prstGeom>
          </p:spPr>
        </p:pic>
        <p:pic>
          <p:nvPicPr>
            <p:cNvPr id="110" name="Obrázek 109" descr="Obsah obrázku text, galerie, místnost&#10;&#10;Popis byl vytvořen automaticky">
              <a:extLst>
                <a:ext uri="{FF2B5EF4-FFF2-40B4-BE49-F238E27FC236}">
                  <a16:creationId xmlns:a16="http://schemas.microsoft.com/office/drawing/2014/main" id="{B34E9312-42DC-4D6F-90C9-D010E0EE9568}"/>
                </a:ext>
              </a:extLst>
            </p:cNvPr>
            <p:cNvPicPr>
              <a:picLocks noChangeAspect="1"/>
            </p:cNvPicPr>
            <p:nvPr/>
          </p:nvPicPr>
          <p:blipFill rotWithShape="1">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rcRect l="12394" t="15907" r="12263" b="14558"/>
            <a:stretch/>
          </p:blipFill>
          <p:spPr>
            <a:xfrm rot="438418" flipH="1">
              <a:off x="8951199" y="-201245"/>
              <a:ext cx="1143693" cy="1055547"/>
            </a:xfrm>
            <a:prstGeom prst="rect">
              <a:avLst/>
            </a:prstGeom>
          </p:spPr>
        </p:pic>
        <p:pic>
          <p:nvPicPr>
            <p:cNvPr id="112" name="Obrázek 111">
              <a:extLst>
                <a:ext uri="{FF2B5EF4-FFF2-40B4-BE49-F238E27FC236}">
                  <a16:creationId xmlns:a16="http://schemas.microsoft.com/office/drawing/2014/main" id="{A7DF0032-B349-4AFD-AB68-0F3BEBA0B949}"/>
                </a:ext>
              </a:extLst>
            </p:cNvPr>
            <p:cNvPicPr>
              <a:picLocks noChangeAspect="1"/>
            </p:cNvPicPr>
            <p:nvPr/>
          </p:nvPicPr>
          <p:blipFill rotWithShape="1">
            <a:blip r:embed="rId14">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val="0"/>
                </a:ext>
              </a:extLst>
            </a:blip>
            <a:srcRect l="20272" t="8247" r="23519" b="11662"/>
            <a:stretch/>
          </p:blipFill>
          <p:spPr>
            <a:xfrm rot="21049092">
              <a:off x="8985298" y="680933"/>
              <a:ext cx="406070" cy="578595"/>
            </a:xfrm>
            <a:prstGeom prst="rect">
              <a:avLst/>
            </a:prstGeom>
          </p:spPr>
        </p:pic>
        <p:pic>
          <p:nvPicPr>
            <p:cNvPr id="114" name="Obrázek 113">
              <a:extLst>
                <a:ext uri="{FF2B5EF4-FFF2-40B4-BE49-F238E27FC236}">
                  <a16:creationId xmlns:a16="http://schemas.microsoft.com/office/drawing/2014/main" id="{61C80B69-2625-4B3D-9AA4-FC1F970AF203}"/>
                </a:ext>
              </a:extLst>
            </p:cNvPr>
            <p:cNvPicPr>
              <a:picLocks noChangeAspect="1"/>
            </p:cNvPicPr>
            <p:nvPr/>
          </p:nvPicPr>
          <p:blipFill rotWithShape="1">
            <a:blip r:embed="rId16">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val="0"/>
                </a:ext>
              </a:extLst>
            </a:blip>
            <a:srcRect l="10529" t="12787" r="11224" b="11804"/>
            <a:stretch/>
          </p:blipFill>
          <p:spPr>
            <a:xfrm flipH="1">
              <a:off x="8184355" y="2082314"/>
              <a:ext cx="859632" cy="828444"/>
            </a:xfrm>
            <a:prstGeom prst="rect">
              <a:avLst/>
            </a:prstGeom>
          </p:spPr>
        </p:pic>
        <p:pic>
          <p:nvPicPr>
            <p:cNvPr id="116" name="Obrázek 115" descr="Obsah obrázku text, podepsat&#10;&#10;Popis byl vytvořen automaticky">
              <a:extLst>
                <a:ext uri="{FF2B5EF4-FFF2-40B4-BE49-F238E27FC236}">
                  <a16:creationId xmlns:a16="http://schemas.microsoft.com/office/drawing/2014/main" id="{4B676A36-1A36-4FAD-AFB8-769FF025E115}"/>
                </a:ext>
              </a:extLst>
            </p:cNvPr>
            <p:cNvPicPr>
              <a:picLocks noChangeAspect="1"/>
            </p:cNvPicPr>
            <p:nvPr/>
          </p:nvPicPr>
          <p:blipFill rotWithShape="1">
            <a:blip r:embed="rId18">
              <a:extLst>
                <a:ext uri="{BEBA8EAE-BF5A-486C-A8C5-ECC9F3942E4B}">
                  <a14:imgProps xmlns:a14="http://schemas.microsoft.com/office/drawing/2010/main">
                    <a14:imgLayer r:embed="rId19">
                      <a14:imgEffect>
                        <a14:brightnessContrast bright="100000"/>
                      </a14:imgEffect>
                    </a14:imgLayer>
                  </a14:imgProps>
                </a:ext>
                <a:ext uri="{28A0092B-C50C-407E-A947-70E740481C1C}">
                  <a14:useLocalDpi xmlns:a14="http://schemas.microsoft.com/office/drawing/2010/main" val="0"/>
                </a:ext>
              </a:extLst>
            </a:blip>
            <a:srcRect l="12482" t="9583" r="11427" b="9481"/>
            <a:stretch/>
          </p:blipFill>
          <p:spPr>
            <a:xfrm rot="438418" flipH="1">
              <a:off x="10198358" y="-377187"/>
              <a:ext cx="835934" cy="889170"/>
            </a:xfrm>
            <a:prstGeom prst="rect">
              <a:avLst/>
            </a:prstGeom>
          </p:spPr>
        </p:pic>
        <p:pic>
          <p:nvPicPr>
            <p:cNvPr id="118" name="Obrázek 117">
              <a:extLst>
                <a:ext uri="{FF2B5EF4-FFF2-40B4-BE49-F238E27FC236}">
                  <a16:creationId xmlns:a16="http://schemas.microsoft.com/office/drawing/2014/main" id="{C890B5CC-D1FE-4955-B2FA-F18E7F8C4602}"/>
                </a:ext>
              </a:extLst>
            </p:cNvPr>
            <p:cNvPicPr>
              <a:picLocks noChangeAspect="1"/>
            </p:cNvPicPr>
            <p:nvPr/>
          </p:nvPicPr>
          <p:blipFill rotWithShape="1">
            <a:blip r:embed="rId20">
              <a:extLst>
                <a:ext uri="{BEBA8EAE-BF5A-486C-A8C5-ECC9F3942E4B}">
                  <a14:imgProps xmlns:a14="http://schemas.microsoft.com/office/drawing/2010/main">
                    <a14:imgLayer r:embed="rId21">
                      <a14:imgEffect>
                        <a14:brightnessContrast bright="100000"/>
                      </a14:imgEffect>
                    </a14:imgLayer>
                  </a14:imgProps>
                </a:ext>
                <a:ext uri="{28A0092B-C50C-407E-A947-70E740481C1C}">
                  <a14:useLocalDpi xmlns:a14="http://schemas.microsoft.com/office/drawing/2010/main" val="0"/>
                </a:ext>
              </a:extLst>
            </a:blip>
            <a:srcRect l="20906" t="10233" r="22672" b="9655"/>
            <a:stretch/>
          </p:blipFill>
          <p:spPr>
            <a:xfrm rot="21161582">
              <a:off x="11574848" y="1180272"/>
              <a:ext cx="655095" cy="930153"/>
            </a:xfrm>
            <a:prstGeom prst="rect">
              <a:avLst/>
            </a:prstGeom>
          </p:spPr>
        </p:pic>
        <p:pic>
          <p:nvPicPr>
            <p:cNvPr id="120" name="Obrázek 119">
              <a:extLst>
                <a:ext uri="{FF2B5EF4-FFF2-40B4-BE49-F238E27FC236}">
                  <a16:creationId xmlns:a16="http://schemas.microsoft.com/office/drawing/2014/main" id="{AAC80F28-3F76-4439-8FE5-E6595C20E9AB}"/>
                </a:ext>
              </a:extLst>
            </p:cNvPr>
            <p:cNvPicPr>
              <a:picLocks noChangeAspect="1"/>
            </p:cNvPicPr>
            <p:nvPr/>
          </p:nvPicPr>
          <p:blipFill rotWithShape="1">
            <a:blip r:embed="rId22">
              <a:extLst>
                <a:ext uri="{BEBA8EAE-BF5A-486C-A8C5-ECC9F3942E4B}">
                  <a14:imgProps xmlns:a14="http://schemas.microsoft.com/office/drawing/2010/main">
                    <a14:imgLayer r:embed="rId23">
                      <a14:imgEffect>
                        <a14:brightnessContrast bright="100000"/>
                      </a14:imgEffect>
                    </a14:imgLayer>
                  </a14:imgProps>
                </a:ext>
                <a:ext uri="{28A0092B-C50C-407E-A947-70E740481C1C}">
                  <a14:useLocalDpi xmlns:a14="http://schemas.microsoft.com/office/drawing/2010/main" val="0"/>
                </a:ext>
              </a:extLst>
            </a:blip>
            <a:srcRect l="9246" t="18818" r="8099" b="14043"/>
            <a:stretch/>
          </p:blipFill>
          <p:spPr>
            <a:xfrm>
              <a:off x="11010900" y="319692"/>
              <a:ext cx="908064" cy="737584"/>
            </a:xfrm>
            <a:prstGeom prst="rect">
              <a:avLst/>
            </a:prstGeom>
          </p:spPr>
        </p:pic>
        <p:pic>
          <p:nvPicPr>
            <p:cNvPr id="122" name="Obrázek 121">
              <a:extLst>
                <a:ext uri="{FF2B5EF4-FFF2-40B4-BE49-F238E27FC236}">
                  <a16:creationId xmlns:a16="http://schemas.microsoft.com/office/drawing/2014/main" id="{9ED13F25-B1F7-42D9-8867-19BBB2524323}"/>
                </a:ext>
              </a:extLst>
            </p:cNvPr>
            <p:cNvPicPr>
              <a:picLocks noChangeAspect="1"/>
            </p:cNvPicPr>
            <p:nvPr/>
          </p:nvPicPr>
          <p:blipFill rotWithShape="1">
            <a:blip r:embed="rId24">
              <a:extLst>
                <a:ext uri="{BEBA8EAE-BF5A-486C-A8C5-ECC9F3942E4B}">
                  <a14:imgProps xmlns:a14="http://schemas.microsoft.com/office/drawing/2010/main">
                    <a14:imgLayer r:embed="rId25">
                      <a14:imgEffect>
                        <a14:brightnessContrast bright="100000"/>
                      </a14:imgEffect>
                    </a14:imgLayer>
                  </a14:imgProps>
                </a:ext>
                <a:ext uri="{28A0092B-C50C-407E-A947-70E740481C1C}">
                  <a14:useLocalDpi xmlns:a14="http://schemas.microsoft.com/office/drawing/2010/main" val="0"/>
                </a:ext>
              </a:extLst>
            </a:blip>
            <a:srcRect l="10627" t="10899" r="8174" b="10944"/>
            <a:stretch/>
          </p:blipFill>
          <p:spPr>
            <a:xfrm rot="617784">
              <a:off x="9798084" y="2709266"/>
              <a:ext cx="1345233" cy="1294832"/>
            </a:xfrm>
            <a:prstGeom prst="rect">
              <a:avLst/>
            </a:prstGeom>
          </p:spPr>
        </p:pic>
        <p:pic>
          <p:nvPicPr>
            <p:cNvPr id="124" name="Obrázek 123">
              <a:extLst>
                <a:ext uri="{FF2B5EF4-FFF2-40B4-BE49-F238E27FC236}">
                  <a16:creationId xmlns:a16="http://schemas.microsoft.com/office/drawing/2014/main" id="{60C9C82F-F03F-4FA7-B6E8-492AD4E4CF11}"/>
                </a:ext>
              </a:extLst>
            </p:cNvPr>
            <p:cNvPicPr>
              <a:picLocks noChangeAspect="1"/>
            </p:cNvPicPr>
            <p:nvPr/>
          </p:nvPicPr>
          <p:blipFill rotWithShape="1">
            <a:blip r:embed="rId26">
              <a:extLst>
                <a:ext uri="{BEBA8EAE-BF5A-486C-A8C5-ECC9F3942E4B}">
                  <a14:imgProps xmlns:a14="http://schemas.microsoft.com/office/drawing/2010/main">
                    <a14:imgLayer r:embed="rId27">
                      <a14:imgEffect>
                        <a14:brightnessContrast bright="100000"/>
                      </a14:imgEffect>
                    </a14:imgLayer>
                  </a14:imgProps>
                </a:ext>
                <a:ext uri="{28A0092B-C50C-407E-A947-70E740481C1C}">
                  <a14:useLocalDpi xmlns:a14="http://schemas.microsoft.com/office/drawing/2010/main" val="0"/>
                </a:ext>
              </a:extLst>
            </a:blip>
            <a:srcRect l="8859" t="21110" r="10753" b="20304"/>
            <a:stretch/>
          </p:blipFill>
          <p:spPr>
            <a:xfrm rot="438418" flipH="1">
              <a:off x="11183600" y="2788608"/>
              <a:ext cx="1149033" cy="837428"/>
            </a:xfrm>
            <a:prstGeom prst="rect">
              <a:avLst/>
            </a:prstGeom>
          </p:spPr>
        </p:pic>
        <p:pic>
          <p:nvPicPr>
            <p:cNvPr id="128" name="Obrázek 127">
              <a:extLst>
                <a:ext uri="{FF2B5EF4-FFF2-40B4-BE49-F238E27FC236}">
                  <a16:creationId xmlns:a16="http://schemas.microsoft.com/office/drawing/2014/main" id="{57A05AB9-2AA1-4C80-A1BD-D19A7A509BD8}"/>
                </a:ext>
              </a:extLst>
            </p:cNvPr>
            <p:cNvPicPr>
              <a:picLocks noChangeAspect="1"/>
            </p:cNvPicPr>
            <p:nvPr/>
          </p:nvPicPr>
          <p:blipFill rotWithShape="1">
            <a:blip r:embed="rId28">
              <a:extLst>
                <a:ext uri="{BEBA8EAE-BF5A-486C-A8C5-ECC9F3942E4B}">
                  <a14:imgProps xmlns:a14="http://schemas.microsoft.com/office/drawing/2010/main">
                    <a14:imgLayer r:embed="rId29">
                      <a14:imgEffect>
                        <a14:brightnessContrast bright="100000"/>
                      </a14:imgEffect>
                    </a14:imgLayer>
                  </a14:imgProps>
                </a:ext>
                <a:ext uri="{28A0092B-C50C-407E-A947-70E740481C1C}">
                  <a14:useLocalDpi xmlns:a14="http://schemas.microsoft.com/office/drawing/2010/main" val="0"/>
                </a:ext>
              </a:extLst>
            </a:blip>
            <a:srcRect l="9839" t="14767" r="11000" b="10188"/>
            <a:stretch/>
          </p:blipFill>
          <p:spPr>
            <a:xfrm rot="20926343">
              <a:off x="8940536" y="2570636"/>
              <a:ext cx="869681" cy="824448"/>
            </a:xfrm>
            <a:prstGeom prst="rect">
              <a:avLst/>
            </a:prstGeom>
          </p:spPr>
        </p:pic>
        <p:pic>
          <p:nvPicPr>
            <p:cNvPr id="146" name="Obrázek 145">
              <a:extLst>
                <a:ext uri="{FF2B5EF4-FFF2-40B4-BE49-F238E27FC236}">
                  <a16:creationId xmlns:a16="http://schemas.microsoft.com/office/drawing/2014/main" id="{42206332-4066-42BF-8CFD-07E21C196ACA}"/>
                </a:ext>
              </a:extLst>
            </p:cNvPr>
            <p:cNvPicPr>
              <a:picLocks noChangeAspect="1"/>
            </p:cNvPicPr>
            <p:nvPr/>
          </p:nvPicPr>
          <p:blipFill rotWithShape="1">
            <a:blip r:embed="rId30">
              <a:extLst>
                <a:ext uri="{BEBA8EAE-BF5A-486C-A8C5-ECC9F3942E4B}">
                  <a14:imgProps xmlns:a14="http://schemas.microsoft.com/office/drawing/2010/main">
                    <a14:imgLayer r:embed="rId31">
                      <a14:imgEffect>
                        <a14:brightnessContrast bright="100000"/>
                      </a14:imgEffect>
                    </a14:imgLayer>
                  </a14:imgProps>
                </a:ext>
                <a:ext uri="{28A0092B-C50C-407E-A947-70E740481C1C}">
                  <a14:useLocalDpi xmlns:a14="http://schemas.microsoft.com/office/drawing/2010/main" val="0"/>
                </a:ext>
              </a:extLst>
            </a:blip>
            <a:srcRect l="10487" t="16555" r="6712" b="21281"/>
            <a:stretch/>
          </p:blipFill>
          <p:spPr>
            <a:xfrm rot="21161582">
              <a:off x="11538586" y="2099063"/>
              <a:ext cx="826333" cy="620379"/>
            </a:xfrm>
            <a:prstGeom prst="rect">
              <a:avLst/>
            </a:prstGeom>
          </p:spPr>
        </p:pic>
      </p:grpSp>
      <p:sp>
        <p:nvSpPr>
          <p:cNvPr id="4" name="TextovéPole 3">
            <a:extLst>
              <a:ext uri="{FF2B5EF4-FFF2-40B4-BE49-F238E27FC236}">
                <a16:creationId xmlns:a16="http://schemas.microsoft.com/office/drawing/2014/main" id="{36940AA2-A3B3-6FC0-2D4C-887D2C2F1F27}"/>
              </a:ext>
            </a:extLst>
          </p:cNvPr>
          <p:cNvSpPr txBox="1"/>
          <p:nvPr/>
        </p:nvSpPr>
        <p:spPr>
          <a:xfrm>
            <a:off x="1087304" y="1558447"/>
            <a:ext cx="4941302" cy="1015663"/>
          </a:xfrm>
          <a:prstGeom prst="rect">
            <a:avLst/>
          </a:prstGeom>
          <a:noFill/>
        </p:spPr>
        <p:txBody>
          <a:bodyPr wrap="square" lIns="91440" tIns="45720" rIns="91440" bIns="45720" anchor="t">
            <a:spAutoFit/>
          </a:bodyPr>
          <a:lstStyle/>
          <a:p>
            <a:r>
              <a:rPr lang="cs-CZ" sz="2000" b="1" err="1">
                <a:latin typeface="Tabac Sans"/>
                <a:ea typeface="Tabac Sans"/>
                <a:cs typeface="Tabac Sans"/>
              </a:rPr>
              <a:t>National</a:t>
            </a:r>
            <a:r>
              <a:rPr lang="cs-CZ" sz="2000">
                <a:latin typeface="Tabac Sans"/>
                <a:ea typeface="Tabac Sans"/>
                <a:cs typeface="Tabac Sans"/>
              </a:rPr>
              <a:t> </a:t>
            </a:r>
            <a:r>
              <a:rPr lang="cs-CZ" sz="2000" b="1" err="1">
                <a:latin typeface="Tabac Sans"/>
                <a:ea typeface="Tabac Sans"/>
                <a:cs typeface="Tabac Sans"/>
              </a:rPr>
              <a:t>alumni</a:t>
            </a:r>
            <a:r>
              <a:rPr lang="cs-CZ" sz="2000">
                <a:latin typeface="Tabac Sans"/>
                <a:ea typeface="Tabac Sans"/>
                <a:cs typeface="Tabac Sans"/>
              </a:rPr>
              <a:t> </a:t>
            </a:r>
            <a:r>
              <a:rPr lang="cs-CZ" sz="2000" b="1" err="1">
                <a:latin typeface="Tabac Sans"/>
                <a:ea typeface="Tabac Sans"/>
                <a:cs typeface="Tabac Sans"/>
              </a:rPr>
              <a:t>programme</a:t>
            </a:r>
            <a:r>
              <a:rPr lang="cs-CZ" sz="2000">
                <a:latin typeface="Tabac Sans"/>
                <a:ea typeface="Tabac Sans"/>
                <a:cs typeface="Tabac Sans"/>
              </a:rPr>
              <a:t> </a:t>
            </a:r>
            <a:r>
              <a:rPr lang="cs-CZ" sz="2000" err="1">
                <a:latin typeface="Tabac Sans"/>
                <a:ea typeface="Tabac Sans"/>
                <a:cs typeface="Tabac Sans"/>
              </a:rPr>
              <a:t>for</a:t>
            </a:r>
            <a:r>
              <a:rPr lang="cs-CZ" sz="2000">
                <a:latin typeface="Tabac Sans"/>
                <a:ea typeface="Tabac Sans"/>
                <a:cs typeface="Tabac Sans"/>
              </a:rPr>
              <a:t> </a:t>
            </a:r>
            <a:r>
              <a:rPr lang="cs-CZ" sz="2000" b="1" err="1">
                <a:latin typeface="Tabac Sans"/>
                <a:ea typeface="Tabac Sans"/>
                <a:cs typeface="Tabac Sans"/>
              </a:rPr>
              <a:t>all</a:t>
            </a:r>
            <a:br>
              <a:rPr lang="cs-CZ" sz="2000" b="1">
                <a:latin typeface="Tabac Sans"/>
                <a:ea typeface="Tabac Sans" panose="02000000000000000000" pitchFamily="50" charset="-18"/>
                <a:cs typeface="Tabac Sans" panose="02000000000000000000" pitchFamily="50" charset="-18"/>
              </a:rPr>
            </a:br>
            <a:r>
              <a:rPr lang="cs-CZ" sz="2000" b="1" err="1">
                <a:latin typeface="Tabac Sans"/>
                <a:ea typeface="Tabac Sans"/>
                <a:cs typeface="Tabac Sans"/>
              </a:rPr>
              <a:t>international</a:t>
            </a:r>
            <a:r>
              <a:rPr lang="cs-CZ" sz="2000" b="1">
                <a:latin typeface="Tabac Sans"/>
                <a:ea typeface="Tabac Sans"/>
                <a:cs typeface="Tabac Sans"/>
              </a:rPr>
              <a:t> </a:t>
            </a:r>
            <a:r>
              <a:rPr lang="cs-CZ" sz="2000" b="1" err="1">
                <a:latin typeface="Tabac Sans"/>
                <a:ea typeface="Tabac Sans"/>
                <a:cs typeface="Tabac Sans"/>
              </a:rPr>
              <a:t>alumni</a:t>
            </a:r>
            <a:r>
              <a:rPr lang="cs-CZ" sz="2000">
                <a:latin typeface="Tabac Sans"/>
                <a:ea typeface="Tabac Sans"/>
                <a:cs typeface="Tabac Sans"/>
              </a:rPr>
              <a:t> </a:t>
            </a:r>
            <a:r>
              <a:rPr lang="cs-CZ" sz="2000" err="1">
                <a:latin typeface="Tabac Sans"/>
                <a:ea typeface="Tabac Sans"/>
                <a:cs typeface="Tabac Sans"/>
              </a:rPr>
              <a:t>of</a:t>
            </a:r>
            <a:r>
              <a:rPr lang="cs-CZ" sz="2000">
                <a:latin typeface="Tabac Sans"/>
                <a:ea typeface="Tabac Sans"/>
                <a:cs typeface="Tabac Sans"/>
              </a:rPr>
              <a:t> Czech </a:t>
            </a:r>
            <a:r>
              <a:rPr lang="cs-CZ" sz="2000" err="1">
                <a:latin typeface="Tabac Sans"/>
                <a:ea typeface="Tabac Sans"/>
                <a:cs typeface="Tabac Sans"/>
              </a:rPr>
              <a:t>higher</a:t>
            </a:r>
            <a:br>
              <a:rPr lang="cs-CZ" sz="2000">
                <a:latin typeface="Tabac Sans"/>
                <a:ea typeface="Tabac Sans" panose="02000000000000000000" pitchFamily="50" charset="-18"/>
                <a:cs typeface="Tabac Sans" panose="02000000000000000000" pitchFamily="50" charset="-18"/>
              </a:rPr>
            </a:br>
            <a:r>
              <a:rPr lang="cs-CZ" sz="2000" err="1">
                <a:latin typeface="Tabac Sans"/>
                <a:ea typeface="Tabac Sans"/>
                <a:cs typeface="Tabac Sans"/>
              </a:rPr>
              <a:t>educational</a:t>
            </a:r>
            <a:r>
              <a:rPr lang="cs-CZ" sz="2000">
                <a:latin typeface="Tabac Sans"/>
                <a:ea typeface="Tabac Sans"/>
                <a:cs typeface="Tabac Sans"/>
              </a:rPr>
              <a:t> </a:t>
            </a:r>
            <a:r>
              <a:rPr lang="cs-CZ" sz="2000" err="1">
                <a:latin typeface="Tabac Sans"/>
                <a:ea typeface="Tabac Sans"/>
                <a:cs typeface="Tabac Sans"/>
              </a:rPr>
              <a:t>institutions</a:t>
            </a:r>
            <a:r>
              <a:rPr lang="cs-CZ" sz="2000">
                <a:latin typeface="Tabac Sans"/>
                <a:ea typeface="Tabac Sans"/>
                <a:cs typeface="Tabac Sans"/>
              </a:rPr>
              <a:t>.</a:t>
            </a:r>
          </a:p>
        </p:txBody>
      </p:sp>
      <p:pic>
        <p:nvPicPr>
          <p:cNvPr id="10" name="Obrázek 9">
            <a:extLst>
              <a:ext uri="{FF2B5EF4-FFF2-40B4-BE49-F238E27FC236}">
                <a16:creationId xmlns:a16="http://schemas.microsoft.com/office/drawing/2014/main" id="{00F9E7C4-E758-5144-568E-5988A7E9C859}"/>
              </a:ext>
            </a:extLst>
          </p:cNvPr>
          <p:cNvPicPr>
            <a:picLocks noChangeAspect="1"/>
          </p:cNvPicPr>
          <p:nvPr/>
        </p:nvPicPr>
        <p:blipFill>
          <a:blip r:embed="rId32">
            <a:extLst>
              <a:ext uri="{28A0092B-C50C-407E-A947-70E740481C1C}">
                <a14:useLocalDpi xmlns:a14="http://schemas.microsoft.com/office/drawing/2010/main" val="0"/>
              </a:ext>
            </a:extLst>
          </a:blip>
          <a:srcRect/>
          <a:stretch/>
        </p:blipFill>
        <p:spPr>
          <a:xfrm>
            <a:off x="10272675" y="728663"/>
            <a:ext cx="1188000" cy="1260000"/>
          </a:xfrm>
          <a:prstGeom prst="rect">
            <a:avLst/>
          </a:prstGeom>
        </p:spPr>
      </p:pic>
      <p:sp>
        <p:nvSpPr>
          <p:cNvPr id="22" name="Obdélník 21">
            <a:extLst>
              <a:ext uri="{FF2B5EF4-FFF2-40B4-BE49-F238E27FC236}">
                <a16:creationId xmlns:a16="http://schemas.microsoft.com/office/drawing/2014/main" id="{5A93E529-16A5-0A42-0393-3E5B160AEBF7}"/>
              </a:ext>
            </a:extLst>
          </p:cNvPr>
          <p:cNvSpPr/>
          <p:nvPr/>
        </p:nvSpPr>
        <p:spPr>
          <a:xfrm>
            <a:off x="1090788" y="3173420"/>
            <a:ext cx="5544188" cy="907941"/>
          </a:xfrm>
          <a:prstGeom prst="rect">
            <a:avLst/>
          </a:prstGeom>
        </p:spPr>
        <p:txBody>
          <a:bodyPr wrap="square">
            <a:spAutoFit/>
          </a:bodyPr>
          <a:lstStyle/>
          <a:p>
            <a:pPr indent="-216000">
              <a:spcAft>
                <a:spcPts val="300"/>
              </a:spcAft>
              <a:buClr>
                <a:srgbClr val="E22F27"/>
              </a:buClr>
              <a:buSzPct val="100000"/>
              <a:buFont typeface="Tabac Sans" panose="02000000000000000000" pitchFamily="2" charset="-18"/>
              <a:buChar char="−"/>
            </a:pPr>
            <a:r>
              <a:rPr lang="cs-CZ" sz="1600">
                <a:latin typeface="Tabac Sans" panose="02000000000000000000" pitchFamily="50" charset="-18"/>
                <a:ea typeface="Tabac Sans" panose="02000000000000000000" pitchFamily="50" charset="-18"/>
                <a:cs typeface="Tabac Sans" panose="02000000000000000000" pitchFamily="50" charset="-18"/>
              </a:rPr>
              <a:t>support </a:t>
            </a:r>
            <a:r>
              <a:rPr lang="cs-CZ" sz="1600" err="1">
                <a:latin typeface="Tabac Sans" panose="02000000000000000000" pitchFamily="50" charset="-18"/>
                <a:ea typeface="Tabac Sans" panose="02000000000000000000" pitchFamily="50" charset="-18"/>
                <a:cs typeface="Tabac Sans" panose="02000000000000000000" pitchFamily="50" charset="-18"/>
              </a:rPr>
              <a:t>the</a:t>
            </a:r>
            <a:r>
              <a:rPr lang="cs-CZ" sz="1600">
                <a:latin typeface="Tabac Sans" panose="02000000000000000000" pitchFamily="50" charset="-18"/>
                <a:ea typeface="Tabac Sans" panose="02000000000000000000" pitchFamily="50" charset="-18"/>
                <a:cs typeface="Tabac Sans" panose="02000000000000000000" pitchFamily="50" charset="-18"/>
              </a:rPr>
              <a:t> </a:t>
            </a:r>
            <a:r>
              <a:rPr lang="cs-CZ" sz="1600" err="1">
                <a:latin typeface="Tabac Sans" panose="02000000000000000000" pitchFamily="50" charset="-18"/>
                <a:ea typeface="Tabac Sans" panose="02000000000000000000" pitchFamily="50" charset="-18"/>
                <a:cs typeface="Tabac Sans" panose="02000000000000000000" pitchFamily="50" charset="-18"/>
              </a:rPr>
              <a:t>internationalization</a:t>
            </a:r>
            <a:r>
              <a:rPr lang="cs-CZ" sz="1600">
                <a:latin typeface="Tabac Sans" panose="02000000000000000000" pitchFamily="50" charset="-18"/>
                <a:ea typeface="Tabac Sans" panose="02000000000000000000" pitchFamily="50" charset="-18"/>
                <a:cs typeface="Tabac Sans" panose="02000000000000000000" pitchFamily="50" charset="-18"/>
              </a:rPr>
              <a:t> </a:t>
            </a:r>
            <a:r>
              <a:rPr lang="cs-CZ" sz="1600" err="1">
                <a:latin typeface="Tabac Sans" panose="02000000000000000000" pitchFamily="50" charset="-18"/>
                <a:ea typeface="Tabac Sans" panose="02000000000000000000" pitchFamily="50" charset="-18"/>
                <a:cs typeface="Tabac Sans" panose="02000000000000000000" pitchFamily="50" charset="-18"/>
              </a:rPr>
              <a:t>of</a:t>
            </a:r>
            <a:r>
              <a:rPr lang="cs-CZ" sz="1600">
                <a:latin typeface="Tabac Sans" panose="02000000000000000000" pitchFamily="50" charset="-18"/>
                <a:ea typeface="Tabac Sans" panose="02000000000000000000" pitchFamily="50" charset="-18"/>
                <a:cs typeface="Tabac Sans" panose="02000000000000000000" pitchFamily="50" charset="-18"/>
              </a:rPr>
              <a:t> Czech </a:t>
            </a:r>
            <a:r>
              <a:rPr lang="cs-CZ" sz="1600" err="1">
                <a:latin typeface="Tabac Sans" panose="02000000000000000000" pitchFamily="50" charset="-18"/>
                <a:ea typeface="Tabac Sans" panose="02000000000000000000" pitchFamily="50" charset="-18"/>
                <a:cs typeface="Tabac Sans" panose="02000000000000000000" pitchFamily="50" charset="-18"/>
              </a:rPr>
              <a:t>universities</a:t>
            </a:r>
            <a:endParaRPr lang="cs-CZ" sz="1600">
              <a:latin typeface="Tabac Sans" panose="02000000000000000000" pitchFamily="50" charset="-18"/>
              <a:ea typeface="Tabac Sans" panose="02000000000000000000" pitchFamily="50" charset="-18"/>
              <a:cs typeface="Tabac Sans" panose="02000000000000000000" pitchFamily="50" charset="-18"/>
            </a:endParaRPr>
          </a:p>
          <a:p>
            <a:pPr indent="-216000">
              <a:spcAft>
                <a:spcPts val="300"/>
              </a:spcAft>
              <a:buClr>
                <a:srgbClr val="E22F27"/>
              </a:buClr>
              <a:buSzPct val="100000"/>
              <a:buFont typeface="Tabac Sans" panose="02000000000000000000" pitchFamily="2" charset="-18"/>
              <a:buChar char="−"/>
            </a:pPr>
            <a:r>
              <a:rPr lang="cs-CZ" sz="1600" err="1">
                <a:latin typeface="Tabac Sans" panose="02000000000000000000" pitchFamily="50" charset="-18"/>
                <a:ea typeface="Tabac Sans" panose="02000000000000000000" pitchFamily="50" charset="-18"/>
                <a:cs typeface="Tabac Sans" panose="02000000000000000000" pitchFamily="50" charset="-18"/>
              </a:rPr>
              <a:t>keep</a:t>
            </a:r>
            <a:r>
              <a:rPr lang="cs-CZ" sz="1600">
                <a:latin typeface="Tabac Sans" panose="02000000000000000000" pitchFamily="50" charset="-18"/>
                <a:ea typeface="Tabac Sans" panose="02000000000000000000" pitchFamily="50" charset="-18"/>
                <a:cs typeface="Tabac Sans" panose="02000000000000000000" pitchFamily="50" charset="-18"/>
              </a:rPr>
              <a:t> in </a:t>
            </a:r>
            <a:r>
              <a:rPr lang="cs-CZ" sz="1600" err="1">
                <a:latin typeface="Tabac Sans" panose="02000000000000000000" pitchFamily="50" charset="-18"/>
                <a:ea typeface="Tabac Sans" panose="02000000000000000000" pitchFamily="50" charset="-18"/>
                <a:cs typeface="Tabac Sans" panose="02000000000000000000" pitchFamily="50" charset="-18"/>
              </a:rPr>
              <a:t>touch</a:t>
            </a:r>
            <a:r>
              <a:rPr lang="cs-CZ" sz="1600">
                <a:latin typeface="Tabac Sans" panose="02000000000000000000" pitchFamily="50" charset="-18"/>
                <a:ea typeface="Tabac Sans" panose="02000000000000000000" pitchFamily="50" charset="-18"/>
                <a:cs typeface="Tabac Sans" panose="02000000000000000000" pitchFamily="50" charset="-18"/>
              </a:rPr>
              <a:t> </a:t>
            </a:r>
            <a:r>
              <a:rPr lang="cs-CZ" sz="1600" err="1">
                <a:latin typeface="Tabac Sans" panose="02000000000000000000" pitchFamily="50" charset="-18"/>
                <a:ea typeface="Tabac Sans" panose="02000000000000000000" pitchFamily="50" charset="-18"/>
                <a:cs typeface="Tabac Sans" panose="02000000000000000000" pitchFamily="50" charset="-18"/>
              </a:rPr>
              <a:t>with</a:t>
            </a:r>
            <a:r>
              <a:rPr lang="cs-CZ" sz="1600">
                <a:latin typeface="Tabac Sans" panose="02000000000000000000" pitchFamily="50" charset="-18"/>
                <a:ea typeface="Tabac Sans" panose="02000000000000000000" pitchFamily="50" charset="-18"/>
                <a:cs typeface="Tabac Sans" panose="02000000000000000000" pitchFamily="50" charset="-18"/>
              </a:rPr>
              <a:t> </a:t>
            </a:r>
            <a:r>
              <a:rPr lang="cs-CZ" sz="1600" err="1">
                <a:latin typeface="Tabac Sans" panose="02000000000000000000" pitchFamily="50" charset="-18"/>
                <a:ea typeface="Tabac Sans" panose="02000000000000000000" pitchFamily="50" charset="-18"/>
                <a:cs typeface="Tabac Sans" panose="02000000000000000000" pitchFamily="50" charset="-18"/>
              </a:rPr>
              <a:t>international</a:t>
            </a:r>
            <a:r>
              <a:rPr lang="cs-CZ" sz="1600">
                <a:latin typeface="Tabac Sans" panose="02000000000000000000" pitchFamily="50" charset="-18"/>
                <a:ea typeface="Tabac Sans" panose="02000000000000000000" pitchFamily="50" charset="-18"/>
                <a:cs typeface="Tabac Sans" panose="02000000000000000000" pitchFamily="50" charset="-18"/>
              </a:rPr>
              <a:t> </a:t>
            </a:r>
            <a:r>
              <a:rPr lang="cs-CZ" sz="1600" err="1">
                <a:latin typeface="Tabac Sans" panose="02000000000000000000" pitchFamily="50" charset="-18"/>
                <a:ea typeface="Tabac Sans" panose="02000000000000000000" pitchFamily="50" charset="-18"/>
                <a:cs typeface="Tabac Sans" panose="02000000000000000000" pitchFamily="50" charset="-18"/>
              </a:rPr>
              <a:t>alumni</a:t>
            </a:r>
            <a:endParaRPr lang="cs-CZ" sz="1600">
              <a:latin typeface="Tabac Sans" panose="02000000000000000000" pitchFamily="50" charset="-18"/>
              <a:ea typeface="Tabac Sans" panose="02000000000000000000" pitchFamily="50" charset="-18"/>
              <a:cs typeface="Tabac Sans" panose="02000000000000000000" pitchFamily="50" charset="-18"/>
            </a:endParaRPr>
          </a:p>
          <a:p>
            <a:pPr indent="-216000">
              <a:spcAft>
                <a:spcPts val="300"/>
              </a:spcAft>
              <a:buClr>
                <a:srgbClr val="E22F27"/>
              </a:buClr>
              <a:buSzPct val="100000"/>
              <a:buFont typeface="Tabac Sans" panose="02000000000000000000" pitchFamily="2" charset="-18"/>
              <a:buChar char="−"/>
            </a:pPr>
            <a:r>
              <a:rPr lang="cs-CZ" sz="1600" err="1">
                <a:latin typeface="Tabac Sans" panose="02000000000000000000" pitchFamily="50" charset="-18"/>
                <a:ea typeface="Tabac Sans" panose="02000000000000000000" pitchFamily="50" charset="-18"/>
                <a:cs typeface="Tabac Sans" panose="02000000000000000000" pitchFamily="50" charset="-18"/>
              </a:rPr>
              <a:t>mediate</a:t>
            </a:r>
            <a:r>
              <a:rPr lang="cs-CZ" sz="1600">
                <a:latin typeface="Tabac Sans" panose="02000000000000000000" pitchFamily="50" charset="-18"/>
                <a:ea typeface="Tabac Sans" panose="02000000000000000000" pitchFamily="50" charset="-18"/>
                <a:cs typeface="Tabac Sans" panose="02000000000000000000" pitchFamily="50" charset="-18"/>
              </a:rPr>
              <a:t> </a:t>
            </a:r>
            <a:r>
              <a:rPr lang="cs-CZ" sz="1600" err="1">
                <a:latin typeface="Tabac Sans" panose="02000000000000000000" pitchFamily="50" charset="-18"/>
                <a:ea typeface="Tabac Sans" panose="02000000000000000000" pitchFamily="50" charset="-18"/>
                <a:cs typeface="Tabac Sans" panose="02000000000000000000" pitchFamily="50" charset="-18"/>
              </a:rPr>
              <a:t>professional</a:t>
            </a:r>
            <a:r>
              <a:rPr lang="cs-CZ" sz="1600">
                <a:latin typeface="Tabac Sans" panose="02000000000000000000" pitchFamily="50" charset="-18"/>
                <a:ea typeface="Tabac Sans" panose="02000000000000000000" pitchFamily="50" charset="-18"/>
                <a:cs typeface="Tabac Sans" panose="02000000000000000000" pitchFamily="50" charset="-18"/>
              </a:rPr>
              <a:t> </a:t>
            </a:r>
            <a:r>
              <a:rPr lang="cs-CZ" sz="1600" err="1">
                <a:latin typeface="Tabac Sans" panose="02000000000000000000" pitchFamily="50" charset="-18"/>
                <a:ea typeface="Tabac Sans" panose="02000000000000000000" pitchFamily="50" charset="-18"/>
                <a:cs typeface="Tabac Sans" panose="02000000000000000000" pitchFamily="50" charset="-18"/>
              </a:rPr>
              <a:t>opportunities</a:t>
            </a:r>
            <a:endParaRPr lang="cs-CZ" sz="1600">
              <a:latin typeface="Tabac Sans" panose="02000000000000000000" pitchFamily="50" charset="-18"/>
              <a:ea typeface="Tabac Sans" panose="02000000000000000000" pitchFamily="50" charset="-18"/>
              <a:cs typeface="Tabac Sans" panose="02000000000000000000" pitchFamily="50" charset="-18"/>
            </a:endParaRPr>
          </a:p>
        </p:txBody>
      </p:sp>
      <p:sp>
        <p:nvSpPr>
          <p:cNvPr id="23" name="TextovéPole 22">
            <a:extLst>
              <a:ext uri="{FF2B5EF4-FFF2-40B4-BE49-F238E27FC236}">
                <a16:creationId xmlns:a16="http://schemas.microsoft.com/office/drawing/2014/main" id="{4E2BFB22-680C-DB44-901C-9B5F88EFA343}"/>
              </a:ext>
            </a:extLst>
          </p:cNvPr>
          <p:cNvSpPr txBox="1"/>
          <p:nvPr/>
        </p:nvSpPr>
        <p:spPr>
          <a:xfrm>
            <a:off x="1079568" y="2792360"/>
            <a:ext cx="1984130" cy="400110"/>
          </a:xfrm>
          <a:prstGeom prst="rect">
            <a:avLst/>
          </a:prstGeom>
          <a:noFill/>
        </p:spPr>
        <p:txBody>
          <a:bodyPr wrap="square" rtlCol="0">
            <a:spAutoFit/>
          </a:bodyPr>
          <a:lstStyle/>
          <a:p>
            <a:r>
              <a:rPr lang="cs-CZ" sz="2000">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rPr>
              <a:t>AIMS</a:t>
            </a:r>
            <a:endParaRPr lang="en-GB" sz="2000">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endParaRPr>
          </a:p>
        </p:txBody>
      </p:sp>
      <p:sp>
        <p:nvSpPr>
          <p:cNvPr id="24" name="Obdélník 23">
            <a:extLst>
              <a:ext uri="{FF2B5EF4-FFF2-40B4-BE49-F238E27FC236}">
                <a16:creationId xmlns:a16="http://schemas.microsoft.com/office/drawing/2014/main" id="{92012EE2-0F6C-E83D-E5D3-269CBA9B577A}"/>
              </a:ext>
            </a:extLst>
          </p:cNvPr>
          <p:cNvSpPr/>
          <p:nvPr/>
        </p:nvSpPr>
        <p:spPr>
          <a:xfrm>
            <a:off x="1095892" y="4716887"/>
            <a:ext cx="4355788" cy="1192634"/>
          </a:xfrm>
          <a:prstGeom prst="rect">
            <a:avLst/>
          </a:prstGeom>
        </p:spPr>
        <p:txBody>
          <a:bodyPr wrap="square">
            <a:spAutoFit/>
          </a:bodyPr>
          <a:lstStyle/>
          <a:p>
            <a:pPr indent="-216000">
              <a:spcAft>
                <a:spcPts val="300"/>
              </a:spcAft>
              <a:buClr>
                <a:srgbClr val="E22F27"/>
              </a:buClr>
              <a:buSzPct val="100000"/>
              <a:buFont typeface="Tabac Sans" panose="02000000000000000000" pitchFamily="2" charset="-18"/>
              <a:buChar char="−"/>
            </a:pPr>
            <a:r>
              <a:rPr lang="cs-CZ" sz="1600" err="1">
                <a:latin typeface="Tabac Sans" panose="02000000000000000000" pitchFamily="50" charset="-18"/>
                <a:ea typeface="Tabac Sans" panose="02000000000000000000" pitchFamily="50" charset="-18"/>
                <a:cs typeface="Tabac Sans" panose="02000000000000000000" pitchFamily="50" charset="-18"/>
              </a:rPr>
              <a:t>BSc</a:t>
            </a:r>
            <a:r>
              <a:rPr lang="cs-CZ" sz="1600">
                <a:latin typeface="Tabac Sans" panose="02000000000000000000" pitchFamily="50" charset="-18"/>
                <a:ea typeface="Tabac Sans" panose="02000000000000000000" pitchFamily="50" charset="-18"/>
                <a:cs typeface="Tabac Sans" panose="02000000000000000000" pitchFamily="50" charset="-18"/>
              </a:rPr>
              <a:t>, </a:t>
            </a:r>
            <a:r>
              <a:rPr lang="cs-CZ" sz="1600" err="1">
                <a:latin typeface="Tabac Sans" panose="02000000000000000000" pitchFamily="50" charset="-18"/>
                <a:ea typeface="Tabac Sans" panose="02000000000000000000" pitchFamily="50" charset="-18"/>
                <a:cs typeface="Tabac Sans" panose="02000000000000000000" pitchFamily="50" charset="-18"/>
              </a:rPr>
              <a:t>MSc</a:t>
            </a:r>
            <a:r>
              <a:rPr lang="cs-CZ" sz="1600">
                <a:latin typeface="Tabac Sans" panose="02000000000000000000" pitchFamily="50" charset="-18"/>
                <a:ea typeface="Tabac Sans" panose="02000000000000000000" pitchFamily="50" charset="-18"/>
                <a:cs typeface="Tabac Sans" panose="02000000000000000000" pitchFamily="50" charset="-18"/>
              </a:rPr>
              <a:t>, PhD</a:t>
            </a:r>
          </a:p>
          <a:p>
            <a:pPr indent="-216000">
              <a:spcAft>
                <a:spcPts val="300"/>
              </a:spcAft>
              <a:buClr>
                <a:srgbClr val="E22F27"/>
              </a:buClr>
              <a:buSzPct val="100000"/>
              <a:buFont typeface="Tabac Sans" panose="02000000000000000000" pitchFamily="2" charset="-18"/>
              <a:buChar char="−"/>
            </a:pPr>
            <a:r>
              <a:rPr lang="cs-CZ" sz="1600">
                <a:latin typeface="Tabac Sans" panose="02000000000000000000" pitchFamily="50" charset="-18"/>
                <a:ea typeface="Tabac Sans" panose="02000000000000000000" pitchFamily="50" charset="-18"/>
                <a:cs typeface="Tabac Sans" panose="02000000000000000000" pitchFamily="50" charset="-18"/>
              </a:rPr>
              <a:t>Erasmus+ </a:t>
            </a:r>
          </a:p>
          <a:p>
            <a:pPr indent="-216000">
              <a:spcAft>
                <a:spcPts val="300"/>
              </a:spcAft>
              <a:buClr>
                <a:srgbClr val="E22F27"/>
              </a:buClr>
              <a:buSzPct val="100000"/>
              <a:buFont typeface="Tabac Sans" panose="02000000000000000000" pitchFamily="2" charset="-18"/>
              <a:buChar char="−"/>
            </a:pPr>
            <a:r>
              <a:rPr lang="cs-CZ" sz="1600" err="1">
                <a:latin typeface="Tabac Sans" panose="02000000000000000000" pitchFamily="50" charset="-18"/>
                <a:ea typeface="Tabac Sans" panose="02000000000000000000" pitchFamily="50" charset="-18"/>
                <a:cs typeface="Tabac Sans" panose="02000000000000000000" pitchFamily="50" charset="-18"/>
              </a:rPr>
              <a:t>scholarships</a:t>
            </a:r>
            <a:r>
              <a:rPr lang="cs-CZ" sz="1600">
                <a:latin typeface="Tabac Sans" panose="02000000000000000000" pitchFamily="50" charset="-18"/>
                <a:ea typeface="Tabac Sans" panose="02000000000000000000" pitchFamily="50" charset="-18"/>
                <a:cs typeface="Tabac Sans" panose="02000000000000000000" pitchFamily="50" charset="-18"/>
              </a:rPr>
              <a:t> </a:t>
            </a:r>
            <a:r>
              <a:rPr lang="cs-CZ" sz="1600" err="1">
                <a:latin typeface="Tabac Sans" panose="02000000000000000000" pitchFamily="50" charset="-18"/>
                <a:ea typeface="Tabac Sans" panose="02000000000000000000" pitchFamily="50" charset="-18"/>
                <a:cs typeface="Tabac Sans" panose="02000000000000000000" pitchFamily="50" charset="-18"/>
              </a:rPr>
              <a:t>holders</a:t>
            </a:r>
            <a:endParaRPr lang="cs-CZ" sz="1600">
              <a:latin typeface="Tabac Sans" panose="02000000000000000000" pitchFamily="50" charset="-18"/>
              <a:ea typeface="Tabac Sans" panose="02000000000000000000" pitchFamily="50" charset="-18"/>
              <a:cs typeface="Tabac Sans" panose="02000000000000000000" pitchFamily="50" charset="-18"/>
            </a:endParaRPr>
          </a:p>
          <a:p>
            <a:pPr indent="-216000">
              <a:spcAft>
                <a:spcPts val="300"/>
              </a:spcAft>
              <a:buClr>
                <a:srgbClr val="E22F27"/>
              </a:buClr>
              <a:buSzPct val="100000"/>
              <a:buFont typeface="Tabac Sans" panose="02000000000000000000" pitchFamily="2" charset="-18"/>
              <a:buChar char="−"/>
            </a:pPr>
            <a:r>
              <a:rPr lang="cs-CZ" sz="1600" err="1">
                <a:latin typeface="Tabac Sans" panose="02000000000000000000" pitchFamily="50" charset="-18"/>
                <a:ea typeface="Tabac Sans" panose="02000000000000000000" pitchFamily="50" charset="-18"/>
                <a:cs typeface="Tabac Sans" panose="02000000000000000000" pitchFamily="50" charset="-18"/>
              </a:rPr>
              <a:t>summer</a:t>
            </a:r>
            <a:r>
              <a:rPr lang="cs-CZ" sz="1600">
                <a:latin typeface="Tabac Sans" panose="02000000000000000000" pitchFamily="50" charset="-18"/>
                <a:ea typeface="Tabac Sans" panose="02000000000000000000" pitchFamily="50" charset="-18"/>
                <a:cs typeface="Tabac Sans" panose="02000000000000000000" pitchFamily="50" charset="-18"/>
              </a:rPr>
              <a:t>/</a:t>
            </a:r>
            <a:r>
              <a:rPr lang="cs-CZ" sz="1600" err="1">
                <a:latin typeface="Tabac Sans" panose="02000000000000000000" pitchFamily="50" charset="-18"/>
                <a:ea typeface="Tabac Sans" panose="02000000000000000000" pitchFamily="50" charset="-18"/>
                <a:cs typeface="Tabac Sans" panose="02000000000000000000" pitchFamily="50" charset="-18"/>
              </a:rPr>
              <a:t>winter</a:t>
            </a:r>
            <a:r>
              <a:rPr lang="cs-CZ" sz="1600">
                <a:latin typeface="Tabac Sans" panose="02000000000000000000" pitchFamily="50" charset="-18"/>
                <a:ea typeface="Tabac Sans" panose="02000000000000000000" pitchFamily="50" charset="-18"/>
                <a:cs typeface="Tabac Sans" panose="02000000000000000000" pitchFamily="50" charset="-18"/>
              </a:rPr>
              <a:t> </a:t>
            </a:r>
            <a:r>
              <a:rPr lang="cs-CZ" sz="1600" err="1">
                <a:latin typeface="Tabac Sans" panose="02000000000000000000" pitchFamily="50" charset="-18"/>
                <a:ea typeface="Tabac Sans" panose="02000000000000000000" pitchFamily="50" charset="-18"/>
                <a:cs typeface="Tabac Sans" panose="02000000000000000000" pitchFamily="50" charset="-18"/>
              </a:rPr>
              <a:t>schools</a:t>
            </a:r>
            <a:r>
              <a:rPr lang="cs-CZ" sz="1600">
                <a:latin typeface="Tabac Sans" panose="02000000000000000000" pitchFamily="50" charset="-18"/>
                <a:ea typeface="Tabac Sans" panose="02000000000000000000" pitchFamily="50" charset="-18"/>
                <a:cs typeface="Tabac Sans" panose="02000000000000000000" pitchFamily="50" charset="-18"/>
              </a:rPr>
              <a:t>, </a:t>
            </a:r>
            <a:r>
              <a:rPr lang="cs-CZ" sz="1600" err="1">
                <a:latin typeface="Tabac Sans" panose="02000000000000000000" pitchFamily="50" charset="-18"/>
                <a:ea typeface="Tabac Sans" panose="02000000000000000000" pitchFamily="50" charset="-18"/>
                <a:cs typeface="Tabac Sans" panose="02000000000000000000" pitchFamily="50" charset="-18"/>
              </a:rPr>
              <a:t>trainings</a:t>
            </a:r>
            <a:r>
              <a:rPr lang="cs-CZ" sz="1600">
                <a:latin typeface="Tabac Sans" panose="02000000000000000000" pitchFamily="50" charset="-18"/>
                <a:ea typeface="Tabac Sans" panose="02000000000000000000" pitchFamily="50" charset="-18"/>
                <a:cs typeface="Tabac Sans" panose="02000000000000000000" pitchFamily="50" charset="-18"/>
              </a:rPr>
              <a:t> </a:t>
            </a:r>
          </a:p>
        </p:txBody>
      </p:sp>
      <p:sp>
        <p:nvSpPr>
          <p:cNvPr id="25" name="TextovéPole 24">
            <a:extLst>
              <a:ext uri="{FF2B5EF4-FFF2-40B4-BE49-F238E27FC236}">
                <a16:creationId xmlns:a16="http://schemas.microsoft.com/office/drawing/2014/main" id="{8EE28654-720C-E61C-685B-51C5B0071589}"/>
              </a:ext>
            </a:extLst>
          </p:cNvPr>
          <p:cNvSpPr txBox="1"/>
          <p:nvPr/>
        </p:nvSpPr>
        <p:spPr>
          <a:xfrm>
            <a:off x="1079568" y="4278677"/>
            <a:ext cx="2497437" cy="400110"/>
          </a:xfrm>
          <a:prstGeom prst="rect">
            <a:avLst/>
          </a:prstGeom>
          <a:noFill/>
        </p:spPr>
        <p:txBody>
          <a:bodyPr wrap="square" rtlCol="0">
            <a:spAutoFit/>
          </a:bodyPr>
          <a:lstStyle>
            <a:defPPr>
              <a:defRPr lang="cs-CZ"/>
            </a:defPPr>
            <a:lvl1pPr>
              <a:defRPr sz="2000">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defRPr>
            </a:lvl1pPr>
          </a:lstStyle>
          <a:p>
            <a:r>
              <a:rPr lang="cs-CZ"/>
              <a:t>WHO CAN JOIN?</a:t>
            </a:r>
            <a:endParaRPr lang="en-GB"/>
          </a:p>
        </p:txBody>
      </p:sp>
      <p:pic>
        <p:nvPicPr>
          <p:cNvPr id="29" name="Obrázek 28">
            <a:extLst>
              <a:ext uri="{FF2B5EF4-FFF2-40B4-BE49-F238E27FC236}">
                <a16:creationId xmlns:a16="http://schemas.microsoft.com/office/drawing/2014/main" id="{07929339-5176-0D95-E3C6-F5952276E28C}"/>
              </a:ext>
            </a:extLst>
          </p:cNvPr>
          <p:cNvPicPr>
            <a:picLocks noChangeAspect="1"/>
          </p:cNvPicPr>
          <p:nvPr/>
        </p:nvPicPr>
        <p:blipFill>
          <a:blip r:embed="rId33">
            <a:extLst>
              <a:ext uri="{28A0092B-C50C-407E-A947-70E740481C1C}">
                <a14:useLocalDpi xmlns:a14="http://schemas.microsoft.com/office/drawing/2010/main" val="0"/>
              </a:ext>
            </a:extLst>
          </a:blip>
          <a:srcRect/>
          <a:stretch/>
        </p:blipFill>
        <p:spPr>
          <a:xfrm rot="1966498">
            <a:off x="10393501" y="4900190"/>
            <a:ext cx="2453145" cy="2458294"/>
          </a:xfrm>
          <a:prstGeom prst="rect">
            <a:avLst/>
          </a:prstGeom>
        </p:spPr>
      </p:pic>
      <p:pic>
        <p:nvPicPr>
          <p:cNvPr id="32" name="Obrázek 31">
            <a:extLst>
              <a:ext uri="{FF2B5EF4-FFF2-40B4-BE49-F238E27FC236}">
                <a16:creationId xmlns:a16="http://schemas.microsoft.com/office/drawing/2014/main" id="{18A9BFDD-78A5-F526-C360-E62FDB841E7E}"/>
              </a:ext>
            </a:extLst>
          </p:cNvPr>
          <p:cNvPicPr>
            <a:picLocks noChangeAspect="1"/>
          </p:cNvPicPr>
          <p:nvPr/>
        </p:nvPicPr>
        <p:blipFill>
          <a:blip r:embed="rId34">
            <a:extLst>
              <a:ext uri="{28A0092B-C50C-407E-A947-70E740481C1C}">
                <a14:useLocalDpi xmlns:a14="http://schemas.microsoft.com/office/drawing/2010/main" val="0"/>
              </a:ext>
            </a:extLst>
          </a:blip>
          <a:srcRect/>
          <a:stretch/>
        </p:blipFill>
        <p:spPr>
          <a:xfrm rot="7643713">
            <a:off x="8841296" y="5994322"/>
            <a:ext cx="2338412" cy="2228798"/>
          </a:xfrm>
          <a:prstGeom prst="rect">
            <a:avLst/>
          </a:prstGeom>
        </p:spPr>
      </p:pic>
    </p:spTree>
    <p:extLst>
      <p:ext uri="{BB962C8B-B14F-4D97-AF65-F5344CB8AC3E}">
        <p14:creationId xmlns:p14="http://schemas.microsoft.com/office/powerpoint/2010/main" val="116302420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Obrázek 10" descr="Obsah obrázku oblečení, osoba, Lidská tvář, interiér&#10;&#10;Popis byl vytvořen automaticky">
            <a:extLst>
              <a:ext uri="{FF2B5EF4-FFF2-40B4-BE49-F238E27FC236}">
                <a16:creationId xmlns:a16="http://schemas.microsoft.com/office/drawing/2014/main" id="{2EE24BAA-D8B1-D149-7533-68CC2F26FDF8}"/>
              </a:ext>
            </a:extLst>
          </p:cNvPr>
          <p:cNvPicPr>
            <a:picLocks noChangeAspect="1"/>
          </p:cNvPicPr>
          <p:nvPr/>
        </p:nvPicPr>
        <p:blipFill rotWithShape="1">
          <a:blip r:embed="rId2">
            <a:extLst>
              <a:ext uri="{28A0092B-C50C-407E-A947-70E740481C1C}">
                <a14:useLocalDpi xmlns:a14="http://schemas.microsoft.com/office/drawing/2010/main" val="0"/>
              </a:ext>
            </a:extLst>
          </a:blip>
          <a:srcRect l="12519" r="31636"/>
          <a:stretch/>
        </p:blipFill>
        <p:spPr>
          <a:xfrm>
            <a:off x="0" y="0"/>
            <a:ext cx="5734005" cy="6858000"/>
          </a:xfrm>
          <a:custGeom>
            <a:avLst/>
            <a:gdLst>
              <a:gd name="connsiteX0" fmla="*/ 0 w 7019393"/>
              <a:gd name="connsiteY0" fmla="*/ 0 h 6858000"/>
              <a:gd name="connsiteX1" fmla="*/ 4581262 w 7019393"/>
              <a:gd name="connsiteY1" fmla="*/ 0 h 6858000"/>
              <a:gd name="connsiteX2" fmla="*/ 6191202 w 7019393"/>
              <a:gd name="connsiteY2" fmla="*/ 1021384 h 6858000"/>
              <a:gd name="connsiteX3" fmla="*/ 6958812 w 7019393"/>
              <a:gd name="connsiteY3" fmla="*/ 2968089 h 6858000"/>
              <a:gd name="connsiteX4" fmla="*/ 6271960 w 7019393"/>
              <a:gd name="connsiteY4" fmla="*/ 5611446 h 6858000"/>
              <a:gd name="connsiteX5" fmla="*/ 5285169 w 7019393"/>
              <a:gd name="connsiteY5" fmla="*/ 6815662 h 6858000"/>
              <a:gd name="connsiteX6" fmla="*/ 5183594 w 7019393"/>
              <a:gd name="connsiteY6" fmla="*/ 6858000 h 6858000"/>
              <a:gd name="connsiteX7" fmla="*/ 0 w 7019393"/>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19393" h="6858000">
                <a:moveTo>
                  <a:pt x="0" y="0"/>
                </a:moveTo>
                <a:lnTo>
                  <a:pt x="4581262" y="0"/>
                </a:lnTo>
                <a:lnTo>
                  <a:pt x="6191202" y="1021384"/>
                </a:lnTo>
                <a:cubicBezTo>
                  <a:pt x="6191202" y="1021384"/>
                  <a:pt x="7284451" y="1714968"/>
                  <a:pt x="6958812" y="2968089"/>
                </a:cubicBezTo>
                <a:lnTo>
                  <a:pt x="6271960" y="5611446"/>
                </a:lnTo>
                <a:cubicBezTo>
                  <a:pt x="6271960" y="5611446"/>
                  <a:pt x="6057014" y="6438656"/>
                  <a:pt x="5285169" y="6815662"/>
                </a:cubicBezTo>
                <a:lnTo>
                  <a:pt x="5183594" y="6858000"/>
                </a:lnTo>
                <a:lnTo>
                  <a:pt x="0" y="6858000"/>
                </a:lnTo>
                <a:close/>
              </a:path>
            </a:pathLst>
          </a:custGeom>
        </p:spPr>
      </p:pic>
      <p:sp>
        <p:nvSpPr>
          <p:cNvPr id="9" name="Zástupný text 7">
            <a:extLst>
              <a:ext uri="{FF2B5EF4-FFF2-40B4-BE49-F238E27FC236}">
                <a16:creationId xmlns:a16="http://schemas.microsoft.com/office/drawing/2014/main" id="{5871F733-7E54-5812-DC3C-508A2742E6F3}"/>
              </a:ext>
            </a:extLst>
          </p:cNvPr>
          <p:cNvSpPr txBox="1">
            <a:spLocks/>
          </p:cNvSpPr>
          <p:nvPr/>
        </p:nvSpPr>
        <p:spPr>
          <a:xfrm>
            <a:off x="6125052" y="1084508"/>
            <a:ext cx="4593488" cy="2922107"/>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81</a:t>
            </a:r>
            <a:r>
              <a:rPr lang="cs-CZ" sz="8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a:t>
            </a:r>
            <a:endPar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endParaRPr>
          </a:p>
        </p:txBody>
      </p:sp>
      <p:sp>
        <p:nvSpPr>
          <p:cNvPr id="10" name="TextBox 4">
            <a:extLst>
              <a:ext uri="{FF2B5EF4-FFF2-40B4-BE49-F238E27FC236}">
                <a16:creationId xmlns:a16="http://schemas.microsoft.com/office/drawing/2014/main" id="{EB437242-5B89-D6F0-F68F-15578624C4E6}"/>
              </a:ext>
            </a:extLst>
          </p:cNvPr>
          <p:cNvSpPr txBox="1"/>
          <p:nvPr/>
        </p:nvSpPr>
        <p:spPr>
          <a:xfrm>
            <a:off x="6749054" y="3868040"/>
            <a:ext cx="4746764"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latin typeface="Tabac Sans Light" panose="02000000000000000000" pitchFamily="2" charset="-18"/>
                <a:ea typeface="Tabac Sans Light" panose="02000000000000000000" pitchFamily="2" charset="-18"/>
                <a:cs typeface="Tabac Sans Light" panose="02000000000000000000" pitchFamily="2" charset="-18"/>
              </a:rPr>
              <a:t>GRADUATES FOUND IT </a:t>
            </a:r>
            <a:r>
              <a:rPr lang="en-US" sz="2400" b="1">
                <a:latin typeface="Tabac Sans" panose="02000000000000000000" pitchFamily="2" charset="-18"/>
                <a:ea typeface="Tabac Sans" panose="02000000000000000000" pitchFamily="2" charset="-18"/>
                <a:cs typeface="Tabac Sans" panose="02000000000000000000" pitchFamily="2" charset="-18"/>
              </a:rPr>
              <a:t>EASY</a:t>
            </a:r>
            <a:br>
              <a:rPr lang="cs-CZ" sz="2400" b="1">
                <a:latin typeface="Tabac Sans" panose="02000000000000000000" pitchFamily="2" charset="-18"/>
                <a:ea typeface="Tabac Sans" panose="02000000000000000000" pitchFamily="2" charset="-18"/>
                <a:cs typeface="Tabac Sans" panose="02000000000000000000" pitchFamily="2" charset="-18"/>
              </a:rPr>
            </a:br>
            <a:r>
              <a:rPr lang="en-US" sz="2400" b="1">
                <a:latin typeface="Tabac Sans" panose="02000000000000000000" pitchFamily="2" charset="-18"/>
                <a:ea typeface="Tabac Sans" panose="02000000000000000000" pitchFamily="2" charset="-18"/>
                <a:cs typeface="Tabac Sans" panose="02000000000000000000" pitchFamily="2" charset="-18"/>
              </a:rPr>
              <a:t>TO FIND</a:t>
            </a:r>
            <a:r>
              <a:rPr lang="en-US" sz="2400">
                <a:latin typeface="Tabac Sans Light" panose="02000000000000000000" pitchFamily="2" charset="-18"/>
                <a:ea typeface="Tabac Sans Light" panose="02000000000000000000" pitchFamily="2" charset="-18"/>
                <a:cs typeface="Tabac Sans Light" panose="02000000000000000000" pitchFamily="2" charset="-18"/>
              </a:rPr>
              <a:t> A JOB OR START</a:t>
            </a:r>
            <a:br>
              <a:rPr lang="cs-CZ" sz="2400">
                <a:latin typeface="Tabac Sans Light" panose="02000000000000000000" pitchFamily="2" charset="-18"/>
                <a:ea typeface="Tabac Sans Light" panose="02000000000000000000" pitchFamily="2" charset="-18"/>
                <a:cs typeface="Tabac Sans Light" panose="02000000000000000000" pitchFamily="2" charset="-18"/>
              </a:rPr>
            </a:br>
            <a:r>
              <a:rPr lang="en-US" sz="2400">
                <a:latin typeface="Tabac Sans Light" panose="02000000000000000000" pitchFamily="2" charset="-18"/>
                <a:ea typeface="Tabac Sans Light" panose="02000000000000000000" pitchFamily="2" charset="-18"/>
                <a:cs typeface="Tabac Sans Light" panose="02000000000000000000" pitchFamily="2" charset="-18"/>
              </a:rPr>
              <a:t>A BUSINESS</a:t>
            </a:r>
            <a:r>
              <a:rPr lang="cs-CZ" sz="2400">
                <a:latin typeface="Tabac Sans Light" panose="02000000000000000000" pitchFamily="2" charset="-18"/>
                <a:ea typeface="Tabac Sans Light" panose="02000000000000000000" pitchFamily="2" charset="-18"/>
                <a:cs typeface="Tabac Sans Light" panose="02000000000000000000" pitchFamily="2" charset="-18"/>
              </a:rPr>
              <a:t>.</a:t>
            </a:r>
            <a:endParaRPr lang="en-US" sz="2400">
              <a:latin typeface="Tabac Sans Light" panose="02000000000000000000" pitchFamily="2" charset="-18"/>
              <a:ea typeface="Tabac Sans Light" panose="02000000000000000000" pitchFamily="2" charset="-18"/>
              <a:cs typeface="Tabac Sans Light" panose="02000000000000000000" pitchFamily="2" charset="-18"/>
            </a:endParaRPr>
          </a:p>
        </p:txBody>
      </p:sp>
      <p:cxnSp>
        <p:nvCxnSpPr>
          <p:cNvPr id="3" name="Přímá spojnice 2">
            <a:extLst>
              <a:ext uri="{FF2B5EF4-FFF2-40B4-BE49-F238E27FC236}">
                <a16:creationId xmlns:a16="http://schemas.microsoft.com/office/drawing/2014/main" id="{8F5AA531-A761-ADFF-34AA-0E2BF8493D03}"/>
              </a:ext>
            </a:extLst>
          </p:cNvPr>
          <p:cNvCxnSpPr/>
          <p:nvPr/>
        </p:nvCxnSpPr>
        <p:spPr>
          <a:xfrm>
            <a:off x="6853046" y="5416055"/>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pic>
        <p:nvPicPr>
          <p:cNvPr id="12" name="Obrázek 11">
            <a:extLst>
              <a:ext uri="{FF2B5EF4-FFF2-40B4-BE49-F238E27FC236}">
                <a16:creationId xmlns:a16="http://schemas.microsoft.com/office/drawing/2014/main" id="{F86E4E5A-E6E8-966F-EDAE-37B97BF58DC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5400000">
            <a:off x="2501976" y="-1355298"/>
            <a:ext cx="2528306" cy="2533613"/>
          </a:xfrm>
          <a:prstGeom prst="rect">
            <a:avLst/>
          </a:prstGeom>
        </p:spPr>
      </p:pic>
    </p:spTree>
    <p:extLst>
      <p:ext uri="{BB962C8B-B14F-4D97-AF65-F5344CB8AC3E}">
        <p14:creationId xmlns:p14="http://schemas.microsoft.com/office/powerpoint/2010/main" val="16179386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ázek 5" descr="Obsah obrázku promoce, Promoce, oblečení, akademický kostým&#10;&#10;Popis byl vytvořen automaticky">
            <a:extLst>
              <a:ext uri="{FF2B5EF4-FFF2-40B4-BE49-F238E27FC236}">
                <a16:creationId xmlns:a16="http://schemas.microsoft.com/office/drawing/2014/main" id="{4FD232F6-45C4-5246-DFA4-37A484092ABA}"/>
              </a:ext>
            </a:extLst>
          </p:cNvPr>
          <p:cNvPicPr>
            <a:picLocks noChangeAspect="1"/>
          </p:cNvPicPr>
          <p:nvPr/>
        </p:nvPicPr>
        <p:blipFill rotWithShape="1">
          <a:blip r:embed="rId2">
            <a:extLst>
              <a:ext uri="{28A0092B-C50C-407E-A947-70E740481C1C}">
                <a14:useLocalDpi xmlns:a14="http://schemas.microsoft.com/office/drawing/2010/main" val="0"/>
              </a:ext>
            </a:extLst>
          </a:blip>
          <a:srcRect l="1" t="13591" r="27622" b="13611"/>
          <a:stretch/>
        </p:blipFill>
        <p:spPr>
          <a:xfrm>
            <a:off x="5520977" y="728371"/>
            <a:ext cx="5759061" cy="5792542"/>
          </a:xfrm>
          <a:prstGeom prst="rect">
            <a:avLst/>
          </a:prstGeom>
        </p:spPr>
      </p:pic>
      <p:sp>
        <p:nvSpPr>
          <p:cNvPr id="9" name="Zástupný text 7">
            <a:extLst>
              <a:ext uri="{FF2B5EF4-FFF2-40B4-BE49-F238E27FC236}">
                <a16:creationId xmlns:a16="http://schemas.microsoft.com/office/drawing/2014/main" id="{5871F733-7E54-5812-DC3C-508A2742E6F3}"/>
              </a:ext>
            </a:extLst>
          </p:cNvPr>
          <p:cNvSpPr txBox="1">
            <a:spLocks/>
          </p:cNvSpPr>
          <p:nvPr/>
        </p:nvSpPr>
        <p:spPr>
          <a:xfrm>
            <a:off x="911962" y="1065458"/>
            <a:ext cx="4593488" cy="2922107"/>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97</a:t>
            </a:r>
            <a:r>
              <a:rPr lang="cs-CZ" sz="8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a:t>
            </a:r>
            <a:endPar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endParaRPr>
          </a:p>
        </p:txBody>
      </p:sp>
      <p:sp>
        <p:nvSpPr>
          <p:cNvPr id="10" name="TextBox 4">
            <a:extLst>
              <a:ext uri="{FF2B5EF4-FFF2-40B4-BE49-F238E27FC236}">
                <a16:creationId xmlns:a16="http://schemas.microsoft.com/office/drawing/2014/main" id="{EB437242-5B89-D6F0-F68F-15578624C4E6}"/>
              </a:ext>
            </a:extLst>
          </p:cNvPr>
          <p:cNvSpPr txBox="1"/>
          <p:nvPr/>
        </p:nvSpPr>
        <p:spPr>
          <a:xfrm>
            <a:off x="1535964" y="3848990"/>
            <a:ext cx="4746764"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latin typeface="Tabac Sans Light" panose="02000000000000000000" pitchFamily="2" charset="-18"/>
                <a:ea typeface="Tabac Sans Light" panose="02000000000000000000" pitchFamily="2" charset="-18"/>
                <a:cs typeface="Tabac Sans Light" panose="02000000000000000000" pitchFamily="2" charset="-18"/>
              </a:rPr>
              <a:t>OF INTERNATIONAL ALUMNI </a:t>
            </a:r>
            <a:r>
              <a:rPr lang="en-US" sz="2400" b="1">
                <a:latin typeface="Tabac Sans" panose="02000000000000000000" pitchFamily="2" charset="-18"/>
                <a:ea typeface="Tabac Sans" panose="02000000000000000000" pitchFamily="2" charset="-18"/>
                <a:cs typeface="Tabac Sans" panose="02000000000000000000" pitchFamily="2" charset="-18"/>
              </a:rPr>
              <a:t>RECOMMEND STUDYING</a:t>
            </a:r>
            <a:br>
              <a:rPr lang="cs-CZ" sz="2400">
                <a:latin typeface="Tabac Sans Light" panose="02000000000000000000" pitchFamily="2" charset="-18"/>
                <a:ea typeface="Tabac Sans Light" panose="02000000000000000000" pitchFamily="2" charset="-18"/>
                <a:cs typeface="Tabac Sans Light" panose="02000000000000000000" pitchFamily="2" charset="-18"/>
              </a:rPr>
            </a:br>
            <a:r>
              <a:rPr lang="en-US" sz="2400">
                <a:latin typeface="Tabac Sans Light" panose="02000000000000000000" pitchFamily="2" charset="-18"/>
                <a:ea typeface="Tabac Sans Light" panose="02000000000000000000" pitchFamily="2" charset="-18"/>
                <a:cs typeface="Tabac Sans Light" panose="02000000000000000000" pitchFamily="2" charset="-18"/>
              </a:rPr>
              <a:t>IN CZECHIA</a:t>
            </a:r>
            <a:r>
              <a:rPr lang="cs-CZ" sz="2400">
                <a:latin typeface="Tabac Sans Light" panose="02000000000000000000" pitchFamily="2" charset="-18"/>
                <a:ea typeface="Tabac Sans Light" panose="02000000000000000000" pitchFamily="2" charset="-18"/>
                <a:cs typeface="Tabac Sans Light" panose="02000000000000000000" pitchFamily="2" charset="-18"/>
              </a:rPr>
              <a:t>.</a:t>
            </a:r>
            <a:endParaRPr lang="en-US" sz="2400">
              <a:latin typeface="Tabac Sans Light" panose="02000000000000000000" pitchFamily="2" charset="-18"/>
              <a:ea typeface="Tabac Sans Light" panose="02000000000000000000" pitchFamily="2" charset="-18"/>
              <a:cs typeface="Tabac Sans Light" panose="02000000000000000000" pitchFamily="2" charset="-18"/>
            </a:endParaRPr>
          </a:p>
        </p:txBody>
      </p:sp>
      <p:cxnSp>
        <p:nvCxnSpPr>
          <p:cNvPr id="3" name="Přímá spojnice 2">
            <a:extLst>
              <a:ext uri="{FF2B5EF4-FFF2-40B4-BE49-F238E27FC236}">
                <a16:creationId xmlns:a16="http://schemas.microsoft.com/office/drawing/2014/main" id="{8F5AA531-A761-ADFF-34AA-0E2BF8493D03}"/>
              </a:ext>
            </a:extLst>
          </p:cNvPr>
          <p:cNvCxnSpPr/>
          <p:nvPr/>
        </p:nvCxnSpPr>
        <p:spPr>
          <a:xfrm>
            <a:off x="1639956" y="5397005"/>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pic>
        <p:nvPicPr>
          <p:cNvPr id="5" name="Obrázek 4">
            <a:extLst>
              <a:ext uri="{FF2B5EF4-FFF2-40B4-BE49-F238E27FC236}">
                <a16:creationId xmlns:a16="http://schemas.microsoft.com/office/drawing/2014/main" id="{30AAF21C-B37D-9060-DD40-F385B57D6A4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2042512">
            <a:off x="9391883" y="4939730"/>
            <a:ext cx="2528306" cy="2533613"/>
          </a:xfrm>
          <a:prstGeom prst="rect">
            <a:avLst/>
          </a:prstGeom>
        </p:spPr>
      </p:pic>
    </p:spTree>
    <p:extLst>
      <p:ext uri="{BB962C8B-B14F-4D97-AF65-F5344CB8AC3E}">
        <p14:creationId xmlns:p14="http://schemas.microsoft.com/office/powerpoint/2010/main" val="8194923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délník 3">
            <a:extLst>
              <a:ext uri="{FF2B5EF4-FFF2-40B4-BE49-F238E27FC236}">
                <a16:creationId xmlns:a16="http://schemas.microsoft.com/office/drawing/2014/main" id="{392AEF62-4383-242E-92D7-30AF372D13F5}"/>
              </a:ext>
            </a:extLst>
          </p:cNvPr>
          <p:cNvSpPr/>
          <p:nvPr/>
        </p:nvSpPr>
        <p:spPr>
          <a:xfrm>
            <a:off x="1076734" y="3383516"/>
            <a:ext cx="5162975" cy="400110"/>
          </a:xfrm>
          <a:prstGeom prst="rect">
            <a:avLst/>
          </a:prstGeom>
        </p:spPr>
        <p:txBody>
          <a:bodyPr wrap="square">
            <a:spAutoFit/>
          </a:bodyPr>
          <a:lstStyle/>
          <a:p>
            <a:r>
              <a:rPr lang="cs-CZ" sz="2000">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rPr>
              <a:t>C</a:t>
            </a:r>
            <a:r>
              <a:rPr lang="en-GB" sz="2000" err="1">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rPr>
              <a:t>ommunity</a:t>
            </a:r>
            <a:r>
              <a:rPr lang="en-GB" sz="2000">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rPr>
              <a:t> that will have your back</a:t>
            </a:r>
            <a:endParaRPr lang="cs-CZ" sz="2000">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endParaRPr>
          </a:p>
        </p:txBody>
      </p:sp>
      <p:sp>
        <p:nvSpPr>
          <p:cNvPr id="11" name="TextovéPole 10">
            <a:extLst>
              <a:ext uri="{FF2B5EF4-FFF2-40B4-BE49-F238E27FC236}">
                <a16:creationId xmlns:a16="http://schemas.microsoft.com/office/drawing/2014/main" id="{F423608E-EDE5-31E6-58AB-7F54A14C809D}"/>
              </a:ext>
            </a:extLst>
          </p:cNvPr>
          <p:cNvSpPr txBox="1"/>
          <p:nvPr/>
        </p:nvSpPr>
        <p:spPr>
          <a:xfrm>
            <a:off x="1076735" y="959094"/>
            <a:ext cx="6437970" cy="2169825"/>
          </a:xfrm>
          <a:prstGeom prst="rect">
            <a:avLst/>
          </a:prstGeom>
          <a:noFill/>
        </p:spPr>
        <p:txBody>
          <a:bodyPr wrap="square" rtlCol="0">
            <a:spAutoFit/>
          </a:bodyPr>
          <a:lstStyle/>
          <a:p>
            <a:r>
              <a:rPr lang="cs-CZ" sz="4500" b="1" err="1">
                <a:latin typeface="Tabac Sans" panose="02000000000000000000" pitchFamily="50" charset="-18"/>
                <a:ea typeface="Tabac Sans" panose="02000000000000000000" pitchFamily="50" charset="-18"/>
                <a:cs typeface="Tabac Sans" panose="02000000000000000000" pitchFamily="50" charset="-18"/>
              </a:rPr>
              <a:t>Get</a:t>
            </a:r>
            <a:r>
              <a:rPr lang="cs-CZ" sz="4500" b="1">
                <a:latin typeface="Tabac Sans" panose="02000000000000000000" pitchFamily="50" charset="-18"/>
                <a:ea typeface="Tabac Sans" panose="02000000000000000000" pitchFamily="50" charset="-18"/>
                <a:cs typeface="Tabac Sans" panose="02000000000000000000" pitchFamily="50" charset="-18"/>
              </a:rPr>
              <a:t> </a:t>
            </a:r>
            <a:r>
              <a:rPr lang="cs-CZ" sz="4500" b="1">
                <a:solidFill>
                  <a:srgbClr val="E22F27"/>
                </a:solidFill>
                <a:latin typeface="Tabac Sans" panose="02000000000000000000" pitchFamily="50" charset="-18"/>
                <a:ea typeface="Tabac Sans" panose="02000000000000000000" pitchFamily="50" charset="-18"/>
                <a:cs typeface="Tabac Sans" panose="02000000000000000000" pitchFamily="50" charset="-18"/>
              </a:rPr>
              <a:t>in </a:t>
            </a:r>
            <a:r>
              <a:rPr lang="cs-CZ" sz="4500" b="1" err="1">
                <a:solidFill>
                  <a:srgbClr val="E22F27"/>
                </a:solidFill>
                <a:latin typeface="Tabac Sans" panose="02000000000000000000" pitchFamily="50" charset="-18"/>
                <a:ea typeface="Tabac Sans" panose="02000000000000000000" pitchFamily="50" charset="-18"/>
                <a:cs typeface="Tabac Sans" panose="02000000000000000000" pitchFamily="50" charset="-18"/>
              </a:rPr>
              <a:t>touch</a:t>
            </a:r>
            <a:r>
              <a:rPr lang="cs-CZ" sz="4500" b="1">
                <a:solidFill>
                  <a:srgbClr val="E22F27"/>
                </a:solidFill>
                <a:latin typeface="Tabac Sans" panose="02000000000000000000" pitchFamily="50" charset="-18"/>
                <a:ea typeface="Tabac Sans" panose="02000000000000000000" pitchFamily="50" charset="-18"/>
                <a:cs typeface="Tabac Sans" panose="02000000000000000000" pitchFamily="50" charset="-18"/>
              </a:rPr>
              <a:t> </a:t>
            </a:r>
            <a:r>
              <a:rPr lang="cs-CZ" sz="4500" b="1" err="1">
                <a:latin typeface="Tabac Sans" panose="02000000000000000000" pitchFamily="50" charset="-18"/>
                <a:ea typeface="Tabac Sans" panose="02000000000000000000" pitchFamily="50" charset="-18"/>
                <a:cs typeface="Tabac Sans" panose="02000000000000000000" pitchFamily="50" charset="-18"/>
              </a:rPr>
              <a:t>with</a:t>
            </a:r>
            <a:br>
              <a:rPr lang="cs-CZ" sz="4500" b="1">
                <a:latin typeface="Tabac Sans" panose="02000000000000000000" pitchFamily="50" charset="-18"/>
                <a:ea typeface="Tabac Sans" panose="02000000000000000000" pitchFamily="50" charset="-18"/>
                <a:cs typeface="Tabac Sans" panose="02000000000000000000" pitchFamily="50" charset="-18"/>
              </a:rPr>
            </a:br>
            <a:r>
              <a:rPr lang="cs-CZ" sz="4500" b="1" err="1">
                <a:latin typeface="Tabac Sans" panose="02000000000000000000" pitchFamily="50" charset="-18"/>
                <a:ea typeface="Tabac Sans" panose="02000000000000000000" pitchFamily="50" charset="-18"/>
                <a:cs typeface="Tabac Sans" panose="02000000000000000000" pitchFamily="50" charset="-18"/>
              </a:rPr>
              <a:t>international</a:t>
            </a:r>
            <a:r>
              <a:rPr lang="cs-CZ" sz="4500" b="1">
                <a:latin typeface="Tabac Sans" panose="02000000000000000000" pitchFamily="50" charset="-18"/>
                <a:ea typeface="Tabac Sans" panose="02000000000000000000" pitchFamily="50" charset="-18"/>
                <a:cs typeface="Tabac Sans" panose="02000000000000000000" pitchFamily="50" charset="-18"/>
              </a:rPr>
              <a:t> </a:t>
            </a:r>
            <a:r>
              <a:rPr lang="cs-CZ" sz="4500" b="1" err="1">
                <a:latin typeface="Tabac Sans" panose="02000000000000000000" pitchFamily="50" charset="-18"/>
                <a:ea typeface="Tabac Sans" panose="02000000000000000000" pitchFamily="50" charset="-18"/>
                <a:cs typeface="Tabac Sans" panose="02000000000000000000" pitchFamily="50" charset="-18"/>
              </a:rPr>
              <a:t>students</a:t>
            </a:r>
            <a:br>
              <a:rPr lang="cs-CZ" sz="4500" b="1">
                <a:latin typeface="Tabac Sans" panose="02000000000000000000" pitchFamily="50" charset="-18"/>
                <a:ea typeface="Tabac Sans" panose="02000000000000000000" pitchFamily="50" charset="-18"/>
                <a:cs typeface="Tabac Sans" panose="02000000000000000000" pitchFamily="50" charset="-18"/>
              </a:rPr>
            </a:br>
            <a:r>
              <a:rPr lang="cs-CZ" sz="4500" b="1">
                <a:latin typeface="Tabac Sans" panose="02000000000000000000" pitchFamily="50" charset="-18"/>
                <a:ea typeface="Tabac Sans" panose="02000000000000000000" pitchFamily="50" charset="-18"/>
                <a:cs typeface="Tabac Sans" panose="02000000000000000000" pitchFamily="50" charset="-18"/>
              </a:rPr>
              <a:t>in </a:t>
            </a:r>
            <a:r>
              <a:rPr lang="cs-CZ" sz="4500" b="1" err="1">
                <a:latin typeface="Tabac Sans" panose="02000000000000000000" pitchFamily="50" charset="-18"/>
                <a:ea typeface="Tabac Sans" panose="02000000000000000000" pitchFamily="50" charset="-18"/>
                <a:cs typeface="Tabac Sans" panose="02000000000000000000" pitchFamily="50" charset="-18"/>
              </a:rPr>
              <a:t>Czechia</a:t>
            </a:r>
            <a:endParaRPr lang="cs-CZ" sz="4500">
              <a:latin typeface="Tabac Sans" panose="02000000000000000000" pitchFamily="50" charset="-18"/>
              <a:ea typeface="Tabac Sans" panose="02000000000000000000" pitchFamily="50" charset="-18"/>
              <a:cs typeface="Tabac Sans" panose="02000000000000000000" pitchFamily="50" charset="-18"/>
            </a:endParaRPr>
          </a:p>
        </p:txBody>
      </p:sp>
      <p:pic>
        <p:nvPicPr>
          <p:cNvPr id="15" name="Obrázek 14" descr="Obsah obrázku osoba, oblečení, Lidská tvář, telefon&#10;&#10;Popis byl vytvořen automaticky">
            <a:extLst>
              <a:ext uri="{FF2B5EF4-FFF2-40B4-BE49-F238E27FC236}">
                <a16:creationId xmlns:a16="http://schemas.microsoft.com/office/drawing/2014/main" id="{9B6C847C-9A44-6E85-9BED-FF64727C443E}"/>
              </a:ext>
            </a:extLst>
          </p:cNvPr>
          <p:cNvPicPr>
            <a:picLocks noChangeAspect="1"/>
          </p:cNvPicPr>
          <p:nvPr/>
        </p:nvPicPr>
        <p:blipFill>
          <a:blip r:embed="rId3">
            <a:extLst>
              <a:ext uri="{28A0092B-C50C-407E-A947-70E740481C1C}">
                <a14:useLocalDpi xmlns:a14="http://schemas.microsoft.com/office/drawing/2010/main" val="0"/>
              </a:ext>
            </a:extLst>
          </a:blip>
          <a:srcRect l="4597"/>
          <a:stretch>
            <a:fillRect/>
          </a:stretch>
        </p:blipFill>
        <p:spPr>
          <a:xfrm>
            <a:off x="7399043" y="0"/>
            <a:ext cx="4904163" cy="7696200"/>
          </a:xfrm>
          <a:custGeom>
            <a:avLst/>
            <a:gdLst>
              <a:gd name="connsiteX0" fmla="*/ 1706314 w 4904163"/>
              <a:gd name="connsiteY0" fmla="*/ 0 h 7696200"/>
              <a:gd name="connsiteX1" fmla="*/ 4904163 w 4904163"/>
              <a:gd name="connsiteY1" fmla="*/ 0 h 7696200"/>
              <a:gd name="connsiteX2" fmla="*/ 4904163 w 4904163"/>
              <a:gd name="connsiteY2" fmla="*/ 7696200 h 7696200"/>
              <a:gd name="connsiteX3" fmla="*/ 1888676 w 4904163"/>
              <a:gd name="connsiteY3" fmla="*/ 7696200 h 7696200"/>
              <a:gd name="connsiteX4" fmla="*/ 463244 w 4904163"/>
              <a:gd name="connsiteY4" fmla="*/ 5798524 h 7696200"/>
              <a:gd name="connsiteX5" fmla="*/ 122083 w 4904163"/>
              <a:gd name="connsiteY5" fmla="*/ 3544356 h 7696200"/>
              <a:gd name="connsiteX6" fmla="*/ 1098442 w 4904163"/>
              <a:gd name="connsiteY6" fmla="*/ 817572 h 7696200"/>
              <a:gd name="connsiteX7" fmla="*/ 1693048 w 4904163"/>
              <a:gd name="connsiteY7" fmla="*/ 8579 h 769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4163" h="7696200">
                <a:moveTo>
                  <a:pt x="1706314" y="0"/>
                </a:moveTo>
                <a:lnTo>
                  <a:pt x="4904163" y="0"/>
                </a:lnTo>
                <a:lnTo>
                  <a:pt x="4904163" y="7696200"/>
                </a:lnTo>
                <a:lnTo>
                  <a:pt x="1888676" y="7696200"/>
                </a:lnTo>
                <a:lnTo>
                  <a:pt x="463244" y="5798524"/>
                </a:lnTo>
                <a:cubicBezTo>
                  <a:pt x="-314385" y="4763269"/>
                  <a:pt x="122083" y="3544356"/>
                  <a:pt x="122083" y="3544356"/>
                </a:cubicBezTo>
                <a:lnTo>
                  <a:pt x="1098442" y="817572"/>
                </a:lnTo>
                <a:cubicBezTo>
                  <a:pt x="1234839" y="436661"/>
                  <a:pt x="1454914" y="180610"/>
                  <a:pt x="1693048" y="8579"/>
                </a:cubicBezTo>
                <a:close/>
              </a:path>
            </a:pathLst>
          </a:custGeom>
        </p:spPr>
      </p:pic>
      <p:pic>
        <p:nvPicPr>
          <p:cNvPr id="16" name="Obrázek 15">
            <a:extLst>
              <a:ext uri="{FF2B5EF4-FFF2-40B4-BE49-F238E27FC236}">
                <a16:creationId xmlns:a16="http://schemas.microsoft.com/office/drawing/2014/main" id="{6A12AE09-4CB6-BB04-C3C1-8A2BF5CEF1F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11839764">
            <a:off x="6731664" y="4792082"/>
            <a:ext cx="2803322" cy="2809204"/>
          </a:xfrm>
          <a:prstGeom prst="rect">
            <a:avLst/>
          </a:prstGeom>
        </p:spPr>
      </p:pic>
      <p:pic>
        <p:nvPicPr>
          <p:cNvPr id="17" name="Obrázek 16">
            <a:extLst>
              <a:ext uri="{FF2B5EF4-FFF2-40B4-BE49-F238E27FC236}">
                <a16:creationId xmlns:a16="http://schemas.microsoft.com/office/drawing/2014/main" id="{6B6FC1B6-D2B0-B0E8-99E2-7FD5A090FCC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rot="952984">
            <a:off x="8916850" y="5680442"/>
            <a:ext cx="2338412" cy="2228798"/>
          </a:xfrm>
          <a:prstGeom prst="rect">
            <a:avLst/>
          </a:prstGeom>
        </p:spPr>
      </p:pic>
      <p:sp>
        <p:nvSpPr>
          <p:cNvPr id="3" name="Obdélník 2">
            <a:extLst>
              <a:ext uri="{FF2B5EF4-FFF2-40B4-BE49-F238E27FC236}">
                <a16:creationId xmlns:a16="http://schemas.microsoft.com/office/drawing/2014/main" id="{1EFF8F42-0D69-2713-FD96-06970DD81FEE}"/>
              </a:ext>
            </a:extLst>
          </p:cNvPr>
          <p:cNvSpPr/>
          <p:nvPr/>
        </p:nvSpPr>
        <p:spPr>
          <a:xfrm>
            <a:off x="7307738" y="5469779"/>
            <a:ext cx="2119137" cy="954107"/>
          </a:xfrm>
          <a:prstGeom prst="rect">
            <a:avLst/>
          </a:prstGeom>
        </p:spPr>
        <p:txBody>
          <a:bodyPr wrap="square" lIns="91440" tIns="45720" rIns="91440" bIns="45720" anchor="t">
            <a:spAutoFit/>
          </a:bodyPr>
          <a:lstStyle/>
          <a:p>
            <a:r>
              <a:rPr lang="cs-CZ" sz="2800" b="1" err="1">
                <a:solidFill>
                  <a:schemeClr val="bg1"/>
                </a:solidFill>
                <a:latin typeface="Tabac Sans"/>
              </a:rPr>
              <a:t>You</a:t>
            </a:r>
            <a:r>
              <a:rPr lang="cs-CZ" sz="2800" b="1">
                <a:solidFill>
                  <a:schemeClr val="bg1"/>
                </a:solidFill>
                <a:latin typeface="Tabac Sans"/>
              </a:rPr>
              <a:t> </a:t>
            </a:r>
            <a:r>
              <a:rPr lang="cs-CZ" sz="2800" b="1" err="1">
                <a:solidFill>
                  <a:schemeClr val="bg1"/>
                </a:solidFill>
                <a:latin typeface="Tabac Sans"/>
              </a:rPr>
              <a:t>will</a:t>
            </a:r>
            <a:r>
              <a:rPr lang="en-GB" sz="2800" b="1">
                <a:solidFill>
                  <a:schemeClr val="bg1"/>
                </a:solidFill>
                <a:latin typeface="Tabac Sans" panose="02000000000000000000" pitchFamily="50" charset="-18"/>
              </a:rPr>
              <a:t> fit</a:t>
            </a:r>
            <a:br>
              <a:rPr lang="cs-CZ" sz="2800" b="1">
                <a:solidFill>
                  <a:schemeClr val="bg1"/>
                </a:solidFill>
                <a:latin typeface="Tabac Sans" panose="02000000000000000000" pitchFamily="50" charset="-18"/>
              </a:rPr>
            </a:br>
            <a:r>
              <a:rPr lang="en-GB" sz="2800" b="1">
                <a:solidFill>
                  <a:schemeClr val="bg1"/>
                </a:solidFill>
                <a:latin typeface="Tabac Sans" panose="02000000000000000000" pitchFamily="50" charset="-18"/>
              </a:rPr>
              <a:t>right in</a:t>
            </a:r>
            <a:endParaRPr lang="en-US" sz="2800" b="1">
              <a:solidFill>
                <a:schemeClr val="bg1"/>
              </a:solidFill>
              <a:latin typeface="Tabac Sans" panose="02000000000000000000" pitchFamily="50" charset="-18"/>
            </a:endParaRPr>
          </a:p>
        </p:txBody>
      </p:sp>
      <p:pic>
        <p:nvPicPr>
          <p:cNvPr id="2" name="Obrázek 1">
            <a:extLst>
              <a:ext uri="{FF2B5EF4-FFF2-40B4-BE49-F238E27FC236}">
                <a16:creationId xmlns:a16="http://schemas.microsoft.com/office/drawing/2014/main" id="{AC304DB0-1768-9CB3-FA6D-13109E6A469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124885" y="4004241"/>
            <a:ext cx="1078775" cy="1078775"/>
          </a:xfrm>
          <a:prstGeom prst="rect">
            <a:avLst/>
          </a:prstGeom>
        </p:spPr>
      </p:pic>
      <p:pic>
        <p:nvPicPr>
          <p:cNvPr id="12" name="Obrázek 11">
            <a:extLst>
              <a:ext uri="{FF2B5EF4-FFF2-40B4-BE49-F238E27FC236}">
                <a16:creationId xmlns:a16="http://schemas.microsoft.com/office/drawing/2014/main" id="{A751300E-2108-5940-2B9C-B8117912447D}"/>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3595042" y="4004240"/>
            <a:ext cx="1078776" cy="1078776"/>
          </a:xfrm>
          <a:prstGeom prst="rect">
            <a:avLst/>
          </a:prstGeom>
        </p:spPr>
      </p:pic>
      <p:pic>
        <p:nvPicPr>
          <p:cNvPr id="13" name="Obrázek 12">
            <a:extLst>
              <a:ext uri="{FF2B5EF4-FFF2-40B4-BE49-F238E27FC236}">
                <a16:creationId xmlns:a16="http://schemas.microsoft.com/office/drawing/2014/main" id="{71E256A7-362A-D040-5521-AC4A0861AA62}"/>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2359964" y="4004241"/>
            <a:ext cx="1078774" cy="1078774"/>
          </a:xfrm>
          <a:prstGeom prst="rect">
            <a:avLst/>
          </a:prstGeom>
        </p:spPr>
      </p:pic>
      <p:sp>
        <p:nvSpPr>
          <p:cNvPr id="14" name="TextovéPole 13">
            <a:extLst>
              <a:ext uri="{FF2B5EF4-FFF2-40B4-BE49-F238E27FC236}">
                <a16:creationId xmlns:a16="http://schemas.microsoft.com/office/drawing/2014/main" id="{61D65CFA-08C8-8C89-485A-814BDF78D32C}"/>
              </a:ext>
            </a:extLst>
          </p:cNvPr>
          <p:cNvSpPr txBox="1"/>
          <p:nvPr/>
        </p:nvSpPr>
        <p:spPr>
          <a:xfrm>
            <a:off x="2415551" y="5149260"/>
            <a:ext cx="958917" cy="523220"/>
          </a:xfrm>
          <a:prstGeom prst="rect">
            <a:avLst/>
          </a:prstGeom>
          <a:noFill/>
        </p:spPr>
        <p:txBody>
          <a:bodyPr wrap="none" rtlCol="0">
            <a:spAutoFit/>
          </a:bodyPr>
          <a:lstStyle/>
          <a:p>
            <a:pPr algn="ctr"/>
            <a:r>
              <a:rPr lang="cs-CZ" sz="1400">
                <a:latin typeface="Tabac Sans Medium" panose="02000000000000000000" pitchFamily="2" charset="-18"/>
                <a:ea typeface="Tabac Sans Medium" panose="02000000000000000000" pitchFamily="2" charset="-18"/>
                <a:cs typeface="Tabac Sans Medium" panose="02000000000000000000" pitchFamily="2" charset="-18"/>
              </a:rPr>
              <a:t>Facebook</a:t>
            </a:r>
            <a:br>
              <a:rPr lang="cs-CZ" sz="1400">
                <a:latin typeface="Tabac Sans Medium" panose="02000000000000000000" pitchFamily="2" charset="-18"/>
                <a:ea typeface="Tabac Sans Medium" panose="02000000000000000000" pitchFamily="2" charset="-18"/>
                <a:cs typeface="Tabac Sans Medium" panose="02000000000000000000" pitchFamily="2" charset="-18"/>
              </a:rPr>
            </a:br>
            <a:r>
              <a:rPr lang="cs-CZ" sz="1400" err="1">
                <a:latin typeface="Tabac Sans Medium" panose="02000000000000000000" pitchFamily="2" charset="-18"/>
                <a:ea typeface="Tabac Sans Medium" panose="02000000000000000000" pitchFamily="2" charset="-18"/>
                <a:cs typeface="Tabac Sans Medium" panose="02000000000000000000" pitchFamily="2" charset="-18"/>
              </a:rPr>
              <a:t>group</a:t>
            </a:r>
            <a:endParaRPr lang="en-GB" sz="1400">
              <a:latin typeface="Tabac Sans Medium" panose="02000000000000000000" pitchFamily="2" charset="-18"/>
              <a:ea typeface="Tabac Sans Medium" panose="02000000000000000000" pitchFamily="2" charset="-18"/>
              <a:cs typeface="Tabac Sans Medium" panose="02000000000000000000" pitchFamily="2" charset="-18"/>
            </a:endParaRPr>
          </a:p>
        </p:txBody>
      </p:sp>
      <p:sp>
        <p:nvSpPr>
          <p:cNvPr id="18" name="TextovéPole 17">
            <a:extLst>
              <a:ext uri="{FF2B5EF4-FFF2-40B4-BE49-F238E27FC236}">
                <a16:creationId xmlns:a16="http://schemas.microsoft.com/office/drawing/2014/main" id="{38B43D72-34E5-187A-F2D0-3170B3C1C1F5}"/>
              </a:ext>
            </a:extLst>
          </p:cNvPr>
          <p:cNvSpPr txBox="1"/>
          <p:nvPr/>
        </p:nvSpPr>
        <p:spPr>
          <a:xfrm>
            <a:off x="1184813" y="5149260"/>
            <a:ext cx="987771" cy="307777"/>
          </a:xfrm>
          <a:prstGeom prst="rect">
            <a:avLst/>
          </a:prstGeom>
          <a:noFill/>
        </p:spPr>
        <p:txBody>
          <a:bodyPr wrap="none" rtlCol="0">
            <a:spAutoFit/>
          </a:bodyPr>
          <a:lstStyle/>
          <a:p>
            <a:r>
              <a:rPr lang="cs-CZ" sz="1400">
                <a:latin typeface="Tabac Sans Medium" panose="02000000000000000000" pitchFamily="2" charset="-18"/>
                <a:ea typeface="Tabac Sans Medium" panose="02000000000000000000" pitchFamily="2" charset="-18"/>
                <a:cs typeface="Tabac Sans Medium" panose="02000000000000000000" pitchFamily="2" charset="-18"/>
              </a:rPr>
              <a:t>Instagram</a:t>
            </a:r>
            <a:endParaRPr lang="en-GB" sz="1400">
              <a:latin typeface="Tabac Sans Medium" panose="02000000000000000000" pitchFamily="2" charset="-18"/>
              <a:ea typeface="Tabac Sans Medium" panose="02000000000000000000" pitchFamily="2" charset="-18"/>
              <a:cs typeface="Tabac Sans Medium" panose="02000000000000000000" pitchFamily="2" charset="-18"/>
            </a:endParaRPr>
          </a:p>
        </p:txBody>
      </p:sp>
      <p:sp>
        <p:nvSpPr>
          <p:cNvPr id="19" name="TextovéPole 18">
            <a:extLst>
              <a:ext uri="{FF2B5EF4-FFF2-40B4-BE49-F238E27FC236}">
                <a16:creationId xmlns:a16="http://schemas.microsoft.com/office/drawing/2014/main" id="{01576F10-021D-35F7-972F-0F6DA4CC8563}"/>
              </a:ext>
            </a:extLst>
          </p:cNvPr>
          <p:cNvSpPr txBox="1"/>
          <p:nvPr/>
        </p:nvSpPr>
        <p:spPr>
          <a:xfrm>
            <a:off x="3709608" y="5149260"/>
            <a:ext cx="832279" cy="523220"/>
          </a:xfrm>
          <a:prstGeom prst="rect">
            <a:avLst/>
          </a:prstGeom>
          <a:noFill/>
        </p:spPr>
        <p:txBody>
          <a:bodyPr wrap="none" rtlCol="0">
            <a:spAutoFit/>
          </a:bodyPr>
          <a:lstStyle/>
          <a:p>
            <a:pPr algn="ctr"/>
            <a:r>
              <a:rPr lang="cs-CZ" sz="1400">
                <a:latin typeface="Tabac Sans Medium" panose="02000000000000000000" pitchFamily="2" charset="-18"/>
                <a:ea typeface="Tabac Sans Medium" panose="02000000000000000000" pitchFamily="2" charset="-18"/>
                <a:cs typeface="Tabac Sans Medium" panose="02000000000000000000" pitchFamily="2" charset="-18"/>
              </a:rPr>
              <a:t>Student</a:t>
            </a:r>
            <a:br>
              <a:rPr lang="cs-CZ" sz="1400">
                <a:latin typeface="Tabac Sans Medium" panose="02000000000000000000" pitchFamily="2" charset="-18"/>
                <a:ea typeface="Tabac Sans Medium" panose="02000000000000000000" pitchFamily="2" charset="-18"/>
                <a:cs typeface="Tabac Sans Medium" panose="02000000000000000000" pitchFamily="2" charset="-18"/>
              </a:rPr>
            </a:br>
            <a:r>
              <a:rPr lang="cs-CZ" sz="1400">
                <a:latin typeface="Tabac Sans Medium" panose="02000000000000000000" pitchFamily="2" charset="-18"/>
                <a:ea typeface="Tabac Sans Medium" panose="02000000000000000000" pitchFamily="2" charset="-18"/>
                <a:cs typeface="Tabac Sans Medium" panose="02000000000000000000" pitchFamily="2" charset="-18"/>
              </a:rPr>
              <a:t>blog</a:t>
            </a:r>
            <a:endParaRPr lang="en-GB" sz="1400">
              <a:latin typeface="Tabac Sans Medium" panose="02000000000000000000" pitchFamily="2" charset="-18"/>
              <a:ea typeface="Tabac Sans Medium" panose="02000000000000000000" pitchFamily="2" charset="-18"/>
              <a:cs typeface="Tabac Sans Medium" panose="02000000000000000000" pitchFamily="2" charset="-18"/>
            </a:endParaRPr>
          </a:p>
        </p:txBody>
      </p:sp>
      <p:pic>
        <p:nvPicPr>
          <p:cNvPr id="20" name="Obrázek 19">
            <a:extLst>
              <a:ext uri="{FF2B5EF4-FFF2-40B4-BE49-F238E27FC236}">
                <a16:creationId xmlns:a16="http://schemas.microsoft.com/office/drawing/2014/main" id="{C1AAF85C-4444-B9E4-008F-CB47AB5DB7BE}"/>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4830122" y="4004240"/>
            <a:ext cx="1078776" cy="1078776"/>
          </a:xfrm>
          <a:prstGeom prst="rect">
            <a:avLst/>
          </a:prstGeom>
        </p:spPr>
      </p:pic>
      <p:sp>
        <p:nvSpPr>
          <p:cNvPr id="21" name="TextovéPole 20">
            <a:extLst>
              <a:ext uri="{FF2B5EF4-FFF2-40B4-BE49-F238E27FC236}">
                <a16:creationId xmlns:a16="http://schemas.microsoft.com/office/drawing/2014/main" id="{9F28F865-CC38-9563-764F-9C450B9D914C}"/>
              </a:ext>
            </a:extLst>
          </p:cNvPr>
          <p:cNvSpPr txBox="1"/>
          <p:nvPr/>
        </p:nvSpPr>
        <p:spPr>
          <a:xfrm>
            <a:off x="4934134" y="5149260"/>
            <a:ext cx="870751" cy="307777"/>
          </a:xfrm>
          <a:prstGeom prst="rect">
            <a:avLst/>
          </a:prstGeom>
          <a:noFill/>
        </p:spPr>
        <p:txBody>
          <a:bodyPr wrap="none" rtlCol="0">
            <a:spAutoFit/>
          </a:bodyPr>
          <a:lstStyle/>
          <a:p>
            <a:pPr algn="ctr"/>
            <a:r>
              <a:rPr lang="cs-CZ" sz="1400">
                <a:latin typeface="Tabac Sans Medium" panose="02000000000000000000" pitchFamily="2" charset="-18"/>
                <a:ea typeface="Tabac Sans Medium" panose="02000000000000000000" pitchFamily="2" charset="-18"/>
                <a:cs typeface="Tabac Sans Medium" panose="02000000000000000000" pitchFamily="2" charset="-18"/>
              </a:rPr>
              <a:t>LinkedIn</a:t>
            </a:r>
            <a:endParaRPr lang="en-GB" sz="1400">
              <a:latin typeface="Tabac Sans Medium" panose="02000000000000000000" pitchFamily="2" charset="-18"/>
              <a:ea typeface="Tabac Sans Medium" panose="02000000000000000000" pitchFamily="2" charset="-18"/>
              <a:cs typeface="Tabac Sans Medium" panose="02000000000000000000" pitchFamily="2" charset="-18"/>
            </a:endParaRPr>
          </a:p>
        </p:txBody>
      </p:sp>
    </p:spTree>
    <p:extLst>
      <p:ext uri="{BB962C8B-B14F-4D97-AF65-F5344CB8AC3E}">
        <p14:creationId xmlns:p14="http://schemas.microsoft.com/office/powerpoint/2010/main" val="38292640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Obrázek 10">
            <a:extLst>
              <a:ext uri="{FF2B5EF4-FFF2-40B4-BE49-F238E27FC236}">
                <a16:creationId xmlns:a16="http://schemas.microsoft.com/office/drawing/2014/main" id="{E3B3B49A-56AA-8BB7-0DC5-F2906789AEBB}"/>
              </a:ext>
            </a:extLst>
          </p:cNvPr>
          <p:cNvPicPr>
            <a:picLocks noChangeAspect="1"/>
          </p:cNvPicPr>
          <p:nvPr/>
        </p:nvPicPr>
        <p:blipFill rotWithShape="1">
          <a:blip r:embed="rId3"/>
          <a:srcRect l="2394" t="2425" r="3762" b="2636"/>
          <a:stretch/>
        </p:blipFill>
        <p:spPr>
          <a:xfrm>
            <a:off x="1212851" y="2082119"/>
            <a:ext cx="2825749" cy="3867150"/>
          </a:xfrm>
          <a:prstGeom prst="rect">
            <a:avLst/>
          </a:prstGeom>
          <a:ln w="3175">
            <a:solidFill>
              <a:srgbClr val="DEDEDE">
                <a:alpha val="55000"/>
              </a:srgbClr>
            </a:solidFill>
          </a:ln>
          <a:effectLst/>
        </p:spPr>
      </p:pic>
      <p:pic>
        <p:nvPicPr>
          <p:cNvPr id="13" name="Obrázek 12">
            <a:extLst>
              <a:ext uri="{FF2B5EF4-FFF2-40B4-BE49-F238E27FC236}">
                <a16:creationId xmlns:a16="http://schemas.microsoft.com/office/drawing/2014/main" id="{1884E6C6-B68A-5C64-B1D9-A9924A02A786}"/>
              </a:ext>
            </a:extLst>
          </p:cNvPr>
          <p:cNvPicPr>
            <a:picLocks noChangeAspect="1"/>
          </p:cNvPicPr>
          <p:nvPr/>
        </p:nvPicPr>
        <p:blipFill rotWithShape="1">
          <a:blip r:embed="rId4"/>
          <a:srcRect l="1953" t="2255" r="3397" b="2238"/>
          <a:stretch/>
        </p:blipFill>
        <p:spPr>
          <a:xfrm>
            <a:off x="7144421" y="2082118"/>
            <a:ext cx="2825081" cy="3873501"/>
          </a:xfrm>
          <a:prstGeom prst="rect">
            <a:avLst/>
          </a:prstGeom>
          <a:ln w="3175">
            <a:solidFill>
              <a:srgbClr val="DEDEDE">
                <a:alpha val="55000"/>
              </a:srgbClr>
            </a:solidFill>
          </a:ln>
          <a:effectLst/>
        </p:spPr>
      </p:pic>
      <p:pic>
        <p:nvPicPr>
          <p:cNvPr id="9" name="Obrázek 8">
            <a:extLst>
              <a:ext uri="{FF2B5EF4-FFF2-40B4-BE49-F238E27FC236}">
                <a16:creationId xmlns:a16="http://schemas.microsoft.com/office/drawing/2014/main" id="{C713DC51-1C39-0B64-0192-FC6E0D934961}"/>
              </a:ext>
            </a:extLst>
          </p:cNvPr>
          <p:cNvPicPr>
            <a:picLocks noChangeAspect="1"/>
          </p:cNvPicPr>
          <p:nvPr/>
        </p:nvPicPr>
        <p:blipFill rotWithShape="1">
          <a:blip r:embed="rId5"/>
          <a:srcRect l="3925" t="2925" r="3371" b="11601"/>
          <a:stretch/>
        </p:blipFill>
        <p:spPr>
          <a:xfrm>
            <a:off x="4184651" y="2082118"/>
            <a:ext cx="2832101" cy="3699213"/>
          </a:xfrm>
          <a:prstGeom prst="rect">
            <a:avLst/>
          </a:prstGeom>
          <a:ln w="3175">
            <a:noFill/>
          </a:ln>
          <a:effectLst/>
        </p:spPr>
      </p:pic>
      <p:pic>
        <p:nvPicPr>
          <p:cNvPr id="14" name="Obrázek 13">
            <a:extLst>
              <a:ext uri="{FF2B5EF4-FFF2-40B4-BE49-F238E27FC236}">
                <a16:creationId xmlns:a16="http://schemas.microsoft.com/office/drawing/2014/main" id="{085ECB98-D1BA-26FE-19CE-FD338260C54D}"/>
              </a:ext>
            </a:extLst>
          </p:cNvPr>
          <p:cNvPicPr>
            <a:picLocks noChangeAspect="1"/>
          </p:cNvPicPr>
          <p:nvPr/>
        </p:nvPicPr>
        <p:blipFill rotWithShape="1">
          <a:blip r:embed="rId5"/>
          <a:srcRect l="3717" t="62980" r="3371" b="14576"/>
          <a:stretch/>
        </p:blipFill>
        <p:spPr>
          <a:xfrm>
            <a:off x="4178301" y="4685606"/>
            <a:ext cx="2838451" cy="971377"/>
          </a:xfrm>
          <a:prstGeom prst="rect">
            <a:avLst/>
          </a:prstGeom>
          <a:ln w="3175">
            <a:noFill/>
          </a:ln>
          <a:effectLst/>
        </p:spPr>
      </p:pic>
      <p:pic>
        <p:nvPicPr>
          <p:cNvPr id="16" name="Obrázek 15">
            <a:extLst>
              <a:ext uri="{FF2B5EF4-FFF2-40B4-BE49-F238E27FC236}">
                <a16:creationId xmlns:a16="http://schemas.microsoft.com/office/drawing/2014/main" id="{85C6EB53-AE2A-8B41-298D-ED4231E0398C}"/>
              </a:ext>
            </a:extLst>
          </p:cNvPr>
          <p:cNvPicPr>
            <a:picLocks noChangeAspect="1"/>
          </p:cNvPicPr>
          <p:nvPr/>
        </p:nvPicPr>
        <p:blipFill rotWithShape="1">
          <a:blip r:embed="rId5"/>
          <a:srcRect l="3844" t="88399" r="3453" b="2273"/>
          <a:stretch/>
        </p:blipFill>
        <p:spPr>
          <a:xfrm>
            <a:off x="4178301" y="5551923"/>
            <a:ext cx="2832101" cy="403696"/>
          </a:xfrm>
          <a:prstGeom prst="rect">
            <a:avLst/>
          </a:prstGeom>
          <a:ln w="3175">
            <a:noFill/>
          </a:ln>
          <a:effectLst/>
        </p:spPr>
      </p:pic>
      <p:grpSp>
        <p:nvGrpSpPr>
          <p:cNvPr id="20" name="Skupina 19">
            <a:extLst>
              <a:ext uri="{FF2B5EF4-FFF2-40B4-BE49-F238E27FC236}">
                <a16:creationId xmlns:a16="http://schemas.microsoft.com/office/drawing/2014/main" id="{6ABE6962-7EF2-BD73-E7A6-1AEA19CBA318}"/>
              </a:ext>
            </a:extLst>
          </p:cNvPr>
          <p:cNvGrpSpPr/>
          <p:nvPr/>
        </p:nvGrpSpPr>
        <p:grpSpPr>
          <a:xfrm rot="15456814">
            <a:off x="9509082" y="-527312"/>
            <a:ext cx="3979092" cy="2920305"/>
            <a:chOff x="-187468" y="-392838"/>
            <a:chExt cx="4703352" cy="2932339"/>
          </a:xfrm>
        </p:grpSpPr>
        <p:pic>
          <p:nvPicPr>
            <p:cNvPr id="21" name="Grafický objekt 20">
              <a:extLst>
                <a:ext uri="{FF2B5EF4-FFF2-40B4-BE49-F238E27FC236}">
                  <a16:creationId xmlns:a16="http://schemas.microsoft.com/office/drawing/2014/main" id="{5AE4CD8B-047A-EA66-1400-0FCB3EB1167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4860000">
              <a:off x="-225568" y="-354738"/>
              <a:ext cx="2932339" cy="2856140"/>
            </a:xfrm>
            <a:prstGeom prst="rect">
              <a:avLst/>
            </a:prstGeom>
          </p:spPr>
        </p:pic>
        <p:pic>
          <p:nvPicPr>
            <p:cNvPr id="22" name="Obrázek 21" descr="Obsah obrázku řada/pruh, design&#10;&#10;Popis se vygeneroval automaticky.">
              <a:extLst>
                <a:ext uri="{FF2B5EF4-FFF2-40B4-BE49-F238E27FC236}">
                  <a16:creationId xmlns:a16="http://schemas.microsoft.com/office/drawing/2014/main" id="{201EC8B9-6CBF-BCF0-6356-2DD6F55651DD}"/>
                </a:ext>
              </a:extLst>
            </p:cNvPr>
            <p:cNvPicPr>
              <a:picLocks noChangeAspect="1"/>
            </p:cNvPicPr>
            <p:nvPr/>
          </p:nvPicPr>
          <p:blipFill>
            <a:blip r:embed="rId8"/>
            <a:stretch>
              <a:fillRect/>
            </a:stretch>
          </p:blipFill>
          <p:spPr>
            <a:xfrm rot="9300000">
              <a:off x="2001285" y="120471"/>
              <a:ext cx="2514599" cy="1529704"/>
            </a:xfrm>
            <a:prstGeom prst="rect">
              <a:avLst/>
            </a:prstGeom>
          </p:spPr>
        </p:pic>
      </p:grpSp>
      <p:sp>
        <p:nvSpPr>
          <p:cNvPr id="24" name="Obdélník 23">
            <a:extLst>
              <a:ext uri="{FF2B5EF4-FFF2-40B4-BE49-F238E27FC236}">
                <a16:creationId xmlns:a16="http://schemas.microsoft.com/office/drawing/2014/main" id="{3B58775C-601C-E262-F2CA-9554E652B8BB}"/>
              </a:ext>
            </a:extLst>
          </p:cNvPr>
          <p:cNvSpPr/>
          <p:nvPr/>
        </p:nvSpPr>
        <p:spPr>
          <a:xfrm>
            <a:off x="4191000" y="2075768"/>
            <a:ext cx="2819401" cy="3873501"/>
          </a:xfrm>
          <a:prstGeom prst="rect">
            <a:avLst/>
          </a:prstGeom>
          <a:noFill/>
          <a:ln w="3175">
            <a:solidFill>
              <a:srgbClr val="DEDEDE">
                <a:alpha val="55000"/>
              </a:srgb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28" name="Obrázek 27">
            <a:extLst>
              <a:ext uri="{FF2B5EF4-FFF2-40B4-BE49-F238E27FC236}">
                <a16:creationId xmlns:a16="http://schemas.microsoft.com/office/drawing/2014/main" id="{6AD6265D-4701-668F-7BAE-C8FDC78EAAFC}"/>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rot="835155">
            <a:off x="9529654" y="4094071"/>
            <a:ext cx="2441272" cy="2437386"/>
          </a:xfrm>
          <a:prstGeom prst="rect">
            <a:avLst/>
          </a:prstGeom>
        </p:spPr>
      </p:pic>
      <p:pic>
        <p:nvPicPr>
          <p:cNvPr id="29" name="Obrázek 28">
            <a:extLst>
              <a:ext uri="{FF2B5EF4-FFF2-40B4-BE49-F238E27FC236}">
                <a16:creationId xmlns:a16="http://schemas.microsoft.com/office/drawing/2014/main" id="{1BA439A7-DFE4-73BA-3EAA-E9B96CDBFF8A}"/>
              </a:ext>
            </a:extLst>
          </p:cNvPr>
          <p:cNvPicPr>
            <a:picLocks noChangeAspect="1"/>
          </p:cNvPicPr>
          <p:nvPr/>
        </p:nvPicPr>
        <p:blipFill>
          <a:blip r:embed="rId10">
            <a:extLst>
              <a:ext uri="{28A0092B-C50C-407E-A947-70E740481C1C}">
                <a14:useLocalDpi xmlns:a14="http://schemas.microsoft.com/office/drawing/2010/main" val="0"/>
              </a:ext>
            </a:extLst>
          </a:blip>
          <a:srcRect t="1833" b="1833"/>
          <a:stretch/>
        </p:blipFill>
        <p:spPr>
          <a:xfrm>
            <a:off x="9894944" y="4587196"/>
            <a:ext cx="1588672" cy="1530416"/>
          </a:xfrm>
          <a:prstGeom prst="rect">
            <a:avLst/>
          </a:prstGeom>
        </p:spPr>
      </p:pic>
      <p:sp>
        <p:nvSpPr>
          <p:cNvPr id="3" name="TextovéPole 2">
            <a:extLst>
              <a:ext uri="{FF2B5EF4-FFF2-40B4-BE49-F238E27FC236}">
                <a16:creationId xmlns:a16="http://schemas.microsoft.com/office/drawing/2014/main" id="{C1F2E643-3C30-3E11-C2A8-FCD3C08EFBF8}"/>
              </a:ext>
            </a:extLst>
          </p:cNvPr>
          <p:cNvSpPr txBox="1"/>
          <p:nvPr/>
        </p:nvSpPr>
        <p:spPr>
          <a:xfrm>
            <a:off x="1076734" y="794113"/>
            <a:ext cx="6603391" cy="784830"/>
          </a:xfrm>
          <a:prstGeom prst="rect">
            <a:avLst/>
          </a:prstGeom>
          <a:noFill/>
        </p:spPr>
        <p:txBody>
          <a:bodyPr wrap="square" rtlCol="0">
            <a:spAutoFit/>
          </a:bodyPr>
          <a:lstStyle/>
          <a:p>
            <a:r>
              <a:rPr lang="cs-CZ" sz="4500" b="1">
                <a:solidFill>
                  <a:srgbClr val="E22F27"/>
                </a:solidFill>
                <a:latin typeface="Tabac Sans"/>
              </a:rPr>
              <a:t>Study in Czechia</a:t>
            </a:r>
          </a:p>
        </p:txBody>
      </p:sp>
      <p:sp>
        <p:nvSpPr>
          <p:cNvPr id="5" name="TextovéPole 4">
            <a:extLst>
              <a:ext uri="{FF2B5EF4-FFF2-40B4-BE49-F238E27FC236}">
                <a16:creationId xmlns:a16="http://schemas.microsoft.com/office/drawing/2014/main" id="{F51C614A-210E-523B-BBE7-AB9EAE83166D}"/>
              </a:ext>
            </a:extLst>
          </p:cNvPr>
          <p:cNvSpPr txBox="1"/>
          <p:nvPr/>
        </p:nvSpPr>
        <p:spPr>
          <a:xfrm>
            <a:off x="1090692" y="1476934"/>
            <a:ext cx="4638267" cy="461665"/>
          </a:xfrm>
          <a:prstGeom prst="rect">
            <a:avLst/>
          </a:prstGeom>
          <a:noFill/>
        </p:spPr>
        <p:txBody>
          <a:bodyPr wrap="square" lIns="91440" tIns="45720" rIns="91440" bIns="45720" rtlCol="0" anchor="t">
            <a:spAutoFit/>
          </a:bodyPr>
          <a:lstStyle/>
          <a:p>
            <a:r>
              <a:rPr lang="cs-CZ" sz="2400">
                <a:solidFill>
                  <a:srgbClr val="436AB3"/>
                </a:solidFill>
                <a:latin typeface="Tabac Sans Light"/>
                <a:ea typeface="Tabac Sans Light"/>
                <a:cs typeface="Tabac Sans Light"/>
              </a:rPr>
              <a:t>PUBLICATIONS</a:t>
            </a:r>
          </a:p>
        </p:txBody>
      </p:sp>
    </p:spTree>
    <p:extLst>
      <p:ext uri="{BB962C8B-B14F-4D97-AF65-F5344CB8AC3E}">
        <p14:creationId xmlns:p14="http://schemas.microsoft.com/office/powerpoint/2010/main" val="13376692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Obrázek 29" descr="Obsah obrázku řada/pruh, design&#10;&#10;Popis se vygeneroval automaticky.">
            <a:extLst>
              <a:ext uri="{FF2B5EF4-FFF2-40B4-BE49-F238E27FC236}">
                <a16:creationId xmlns:a16="http://schemas.microsoft.com/office/drawing/2014/main" id="{EB8C8251-4B4B-C4B6-32B9-2830D113440F}"/>
              </a:ext>
            </a:extLst>
          </p:cNvPr>
          <p:cNvPicPr>
            <a:picLocks noChangeAspect="1"/>
          </p:cNvPicPr>
          <p:nvPr/>
        </p:nvPicPr>
        <p:blipFill>
          <a:blip r:embed="rId3"/>
          <a:stretch>
            <a:fillRect/>
          </a:stretch>
        </p:blipFill>
        <p:spPr>
          <a:xfrm rot="16902691">
            <a:off x="10425743" y="2911636"/>
            <a:ext cx="2467897" cy="1767271"/>
          </a:xfrm>
          <a:prstGeom prst="rect">
            <a:avLst/>
          </a:prstGeom>
        </p:spPr>
      </p:pic>
      <p:pic>
        <p:nvPicPr>
          <p:cNvPr id="2" name="Obrázek 1">
            <a:extLst>
              <a:ext uri="{FF2B5EF4-FFF2-40B4-BE49-F238E27FC236}">
                <a16:creationId xmlns:a16="http://schemas.microsoft.com/office/drawing/2014/main" id="{EF20B71F-BF81-0D96-53E6-FF28C1B1570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8583"/>
          <a:stretch/>
        </p:blipFill>
        <p:spPr>
          <a:xfrm>
            <a:off x="1" y="0"/>
            <a:ext cx="9925396" cy="6858000"/>
          </a:xfrm>
          <a:prstGeom prst="rect">
            <a:avLst/>
          </a:prstGeom>
        </p:spPr>
      </p:pic>
      <p:pic>
        <p:nvPicPr>
          <p:cNvPr id="6" name="Obrázek 5">
            <a:extLst>
              <a:ext uri="{FF2B5EF4-FFF2-40B4-BE49-F238E27FC236}">
                <a16:creationId xmlns:a16="http://schemas.microsoft.com/office/drawing/2014/main" id="{8E59E015-C701-DF27-177D-02E8B2631A0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14830" y="876147"/>
            <a:ext cx="1260000" cy="1260000"/>
          </a:xfrm>
          <a:prstGeom prst="rect">
            <a:avLst/>
          </a:prstGeom>
        </p:spPr>
      </p:pic>
      <p:pic>
        <p:nvPicPr>
          <p:cNvPr id="9" name="Obrázek 8">
            <a:extLst>
              <a:ext uri="{FF2B5EF4-FFF2-40B4-BE49-F238E27FC236}">
                <a16:creationId xmlns:a16="http://schemas.microsoft.com/office/drawing/2014/main" id="{A6FA2FBA-8B5C-30AD-B0B3-5985CD0A24C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398592" y="5019298"/>
            <a:ext cx="3394815" cy="514956"/>
          </a:xfrm>
          <a:prstGeom prst="rect">
            <a:avLst/>
          </a:prstGeom>
        </p:spPr>
      </p:pic>
      <p:sp>
        <p:nvSpPr>
          <p:cNvPr id="10" name="Obdélník 9">
            <a:extLst>
              <a:ext uri="{FF2B5EF4-FFF2-40B4-BE49-F238E27FC236}">
                <a16:creationId xmlns:a16="http://schemas.microsoft.com/office/drawing/2014/main" id="{C526BAF2-47C8-207F-98CF-0803AC62B8EF}"/>
              </a:ext>
            </a:extLst>
          </p:cNvPr>
          <p:cNvSpPr/>
          <p:nvPr/>
        </p:nvSpPr>
        <p:spPr>
          <a:xfrm>
            <a:off x="4296993" y="1478259"/>
            <a:ext cx="3976149" cy="784830"/>
          </a:xfrm>
          <a:prstGeom prst="rect">
            <a:avLst/>
          </a:prstGeom>
        </p:spPr>
        <p:txBody>
          <a:bodyPr wrap="square">
            <a:spAutoFit/>
          </a:bodyPr>
          <a:lstStyle/>
          <a:p>
            <a:r>
              <a:rPr lang="en-GB" sz="4500" b="1">
                <a:solidFill>
                  <a:srgbClr val="426BB2"/>
                </a:solidFill>
                <a:latin typeface="Tabac Sans" panose="02000000000000000000" pitchFamily="2" charset="-18"/>
                <a:ea typeface="Tabac Sans" panose="02000000000000000000" pitchFamily="2" charset="-18"/>
                <a:cs typeface="Tabac Sans" panose="02000000000000000000" pitchFamily="2" charset="-18"/>
              </a:rPr>
              <a:t>Stay in touch</a:t>
            </a:r>
          </a:p>
        </p:txBody>
      </p:sp>
      <p:pic>
        <p:nvPicPr>
          <p:cNvPr id="12" name="Obrázek 11" descr="Obsah obrázku černá, tma&#10;&#10;Popis byl vytvořen automaticky">
            <a:extLst>
              <a:ext uri="{FF2B5EF4-FFF2-40B4-BE49-F238E27FC236}">
                <a16:creationId xmlns:a16="http://schemas.microsoft.com/office/drawing/2014/main" id="{A7E35947-0664-7A34-CF17-70E7390D2D4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98592" y="3209416"/>
            <a:ext cx="216000" cy="216000"/>
          </a:xfrm>
          <a:prstGeom prst="rect">
            <a:avLst/>
          </a:prstGeom>
        </p:spPr>
      </p:pic>
      <p:sp>
        <p:nvSpPr>
          <p:cNvPr id="13" name="TextovéPole 12">
            <a:extLst>
              <a:ext uri="{FF2B5EF4-FFF2-40B4-BE49-F238E27FC236}">
                <a16:creationId xmlns:a16="http://schemas.microsoft.com/office/drawing/2014/main" id="{8339A9F0-7E4E-6449-0C1F-CECF41D4E0B0}"/>
              </a:ext>
            </a:extLst>
          </p:cNvPr>
          <p:cNvSpPr txBox="1"/>
          <p:nvPr/>
        </p:nvSpPr>
        <p:spPr>
          <a:xfrm>
            <a:off x="4621109" y="3163527"/>
            <a:ext cx="2150937" cy="307777"/>
          </a:xfrm>
          <a:prstGeom prst="rect">
            <a:avLst/>
          </a:prstGeom>
          <a:noFill/>
        </p:spPr>
        <p:txBody>
          <a:bodyPr wrap="square" rtlCol="0">
            <a:spAutoFit/>
          </a:bodyPr>
          <a:lstStyle/>
          <a:p>
            <a:r>
              <a:rPr lang="cs-CZ" sz="1400">
                <a:solidFill>
                  <a:srgbClr val="436AB3"/>
                </a:solidFill>
                <a:latin typeface="Tabac Sans" panose="02000000000000000000"/>
                <a:hlinkClick r:id="rId8">
                  <a:extLst>
                    <a:ext uri="{A12FA001-AC4F-418D-AE19-62706E023703}">
                      <ahyp:hlinkClr xmlns:ahyp="http://schemas.microsoft.com/office/drawing/2018/hyperlinkcolor" val="tx"/>
                    </a:ext>
                  </a:extLst>
                </a:hlinkClick>
              </a:rPr>
              <a:t>Study in </a:t>
            </a:r>
            <a:r>
              <a:rPr lang="cs-CZ" sz="1400" err="1">
                <a:solidFill>
                  <a:srgbClr val="436AB3"/>
                </a:solidFill>
                <a:latin typeface="Tabac Sans" panose="02000000000000000000"/>
                <a:hlinkClick r:id="rId8">
                  <a:extLst>
                    <a:ext uri="{A12FA001-AC4F-418D-AE19-62706E023703}">
                      <ahyp:hlinkClr xmlns:ahyp="http://schemas.microsoft.com/office/drawing/2018/hyperlinkcolor" val="tx"/>
                    </a:ext>
                  </a:extLst>
                </a:hlinkClick>
              </a:rPr>
              <a:t>Czechia</a:t>
            </a:r>
            <a:endParaRPr lang="en-GB" sz="1400">
              <a:solidFill>
                <a:srgbClr val="436AB3"/>
              </a:solidFill>
            </a:endParaRPr>
          </a:p>
        </p:txBody>
      </p:sp>
      <p:pic>
        <p:nvPicPr>
          <p:cNvPr id="14" name="Obrázek 13">
            <a:extLst>
              <a:ext uri="{FF2B5EF4-FFF2-40B4-BE49-F238E27FC236}">
                <a16:creationId xmlns:a16="http://schemas.microsoft.com/office/drawing/2014/main" id="{568C8CAA-C83D-EBCD-CFF8-2673CA868A02}"/>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4398592" y="3595963"/>
            <a:ext cx="216000" cy="216000"/>
          </a:xfrm>
          <a:prstGeom prst="rect">
            <a:avLst/>
          </a:prstGeom>
        </p:spPr>
      </p:pic>
      <p:sp>
        <p:nvSpPr>
          <p:cNvPr id="15" name="TextovéPole 14">
            <a:extLst>
              <a:ext uri="{FF2B5EF4-FFF2-40B4-BE49-F238E27FC236}">
                <a16:creationId xmlns:a16="http://schemas.microsoft.com/office/drawing/2014/main" id="{5741BDBB-B53D-2868-B315-7FD8D266CC8E}"/>
              </a:ext>
            </a:extLst>
          </p:cNvPr>
          <p:cNvSpPr txBox="1"/>
          <p:nvPr/>
        </p:nvSpPr>
        <p:spPr>
          <a:xfrm>
            <a:off x="4610688" y="3550074"/>
            <a:ext cx="1484702" cy="307777"/>
          </a:xfrm>
          <a:prstGeom prst="rect">
            <a:avLst/>
          </a:prstGeom>
          <a:noFill/>
        </p:spPr>
        <p:txBody>
          <a:bodyPr wrap="square" rtlCol="0">
            <a:spAutoFit/>
          </a:bodyPr>
          <a:lstStyle>
            <a:defPPr>
              <a:defRPr lang="cs-CZ"/>
            </a:defPPr>
            <a:lvl1pPr>
              <a:defRPr sz="1400">
                <a:solidFill>
                  <a:srgbClr val="436AB3"/>
                </a:solidFill>
                <a:latin typeface="Tabac Sans" panose="02000000000000000000"/>
              </a:defRPr>
            </a:lvl1pPr>
          </a:lstStyle>
          <a:p>
            <a:r>
              <a:rPr lang="cs-CZ">
                <a:hlinkClick r:id="rId10">
                  <a:extLst>
                    <a:ext uri="{A12FA001-AC4F-418D-AE19-62706E023703}">
                      <ahyp:hlinkClr xmlns:ahyp="http://schemas.microsoft.com/office/drawing/2018/hyperlinkcolor" val="tx"/>
                    </a:ext>
                  </a:extLst>
                </a:hlinkClick>
              </a:rPr>
              <a:t>Study in </a:t>
            </a:r>
            <a:r>
              <a:rPr lang="cs-CZ" err="1">
                <a:hlinkClick r:id="rId10">
                  <a:extLst>
                    <a:ext uri="{A12FA001-AC4F-418D-AE19-62706E023703}">
                      <ahyp:hlinkClr xmlns:ahyp="http://schemas.microsoft.com/office/drawing/2018/hyperlinkcolor" val="tx"/>
                    </a:ext>
                  </a:extLst>
                </a:hlinkClick>
              </a:rPr>
              <a:t>Czechia</a:t>
            </a:r>
            <a:endParaRPr lang="en-GB"/>
          </a:p>
        </p:txBody>
      </p:sp>
      <p:pic>
        <p:nvPicPr>
          <p:cNvPr id="16" name="Obrázek 15">
            <a:extLst>
              <a:ext uri="{FF2B5EF4-FFF2-40B4-BE49-F238E27FC236}">
                <a16:creationId xmlns:a16="http://schemas.microsoft.com/office/drawing/2014/main" id="{098F3AEA-7BB4-DB49-E34E-47A133DB9D32}"/>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4398592" y="3982509"/>
            <a:ext cx="216000" cy="216000"/>
          </a:xfrm>
          <a:prstGeom prst="rect">
            <a:avLst/>
          </a:prstGeom>
        </p:spPr>
      </p:pic>
      <p:sp>
        <p:nvSpPr>
          <p:cNvPr id="17" name="TextovéPole 16">
            <a:extLst>
              <a:ext uri="{FF2B5EF4-FFF2-40B4-BE49-F238E27FC236}">
                <a16:creationId xmlns:a16="http://schemas.microsoft.com/office/drawing/2014/main" id="{F850BEE6-F8E4-85CF-BBF3-B7DEC57C17FC}"/>
              </a:ext>
            </a:extLst>
          </p:cNvPr>
          <p:cNvSpPr txBox="1"/>
          <p:nvPr/>
        </p:nvSpPr>
        <p:spPr>
          <a:xfrm>
            <a:off x="4621109" y="3936706"/>
            <a:ext cx="1484702" cy="307777"/>
          </a:xfrm>
          <a:prstGeom prst="rect">
            <a:avLst/>
          </a:prstGeom>
          <a:noFill/>
        </p:spPr>
        <p:txBody>
          <a:bodyPr wrap="square" rtlCol="0">
            <a:spAutoFit/>
          </a:bodyPr>
          <a:lstStyle>
            <a:defPPr>
              <a:defRPr lang="cs-CZ"/>
            </a:defPPr>
            <a:lvl1pPr>
              <a:defRPr sz="1400">
                <a:solidFill>
                  <a:srgbClr val="436AB3"/>
                </a:solidFill>
                <a:latin typeface="Tabac Sans" panose="02000000000000000000"/>
              </a:defRPr>
            </a:lvl1pPr>
          </a:lstStyle>
          <a:p>
            <a:r>
              <a:rPr lang="cs-CZ">
                <a:hlinkClick r:id="rId12">
                  <a:extLst>
                    <a:ext uri="{A12FA001-AC4F-418D-AE19-62706E023703}">
                      <ahyp:hlinkClr xmlns:ahyp="http://schemas.microsoft.com/office/drawing/2018/hyperlinkcolor" val="tx"/>
                    </a:ext>
                  </a:extLst>
                </a:hlinkClick>
              </a:rPr>
              <a:t>Study in </a:t>
            </a:r>
            <a:r>
              <a:rPr lang="cs-CZ" err="1">
                <a:hlinkClick r:id="rId12">
                  <a:extLst>
                    <a:ext uri="{A12FA001-AC4F-418D-AE19-62706E023703}">
                      <ahyp:hlinkClr xmlns:ahyp="http://schemas.microsoft.com/office/drawing/2018/hyperlinkcolor" val="tx"/>
                    </a:ext>
                  </a:extLst>
                </a:hlinkClick>
              </a:rPr>
              <a:t>Czechia</a:t>
            </a:r>
            <a:endParaRPr lang="en-GB"/>
          </a:p>
        </p:txBody>
      </p:sp>
      <p:pic>
        <p:nvPicPr>
          <p:cNvPr id="18" name="Obrázek 17">
            <a:extLst>
              <a:ext uri="{FF2B5EF4-FFF2-40B4-BE49-F238E27FC236}">
                <a16:creationId xmlns:a16="http://schemas.microsoft.com/office/drawing/2014/main" id="{C74F1CBD-BDED-4D1B-2746-447CAD838AFD}"/>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4398592" y="2825640"/>
            <a:ext cx="216000" cy="216000"/>
          </a:xfrm>
          <a:prstGeom prst="rect">
            <a:avLst/>
          </a:prstGeom>
        </p:spPr>
      </p:pic>
      <p:sp>
        <p:nvSpPr>
          <p:cNvPr id="20" name="TextovéPole 19">
            <a:extLst>
              <a:ext uri="{FF2B5EF4-FFF2-40B4-BE49-F238E27FC236}">
                <a16:creationId xmlns:a16="http://schemas.microsoft.com/office/drawing/2014/main" id="{95641172-7AB3-4E61-F2AE-3D6F6F2DAD9C}"/>
              </a:ext>
            </a:extLst>
          </p:cNvPr>
          <p:cNvSpPr txBox="1"/>
          <p:nvPr/>
        </p:nvSpPr>
        <p:spPr>
          <a:xfrm>
            <a:off x="4621109" y="2779751"/>
            <a:ext cx="1541566" cy="307777"/>
          </a:xfrm>
          <a:prstGeom prst="rect">
            <a:avLst/>
          </a:prstGeom>
          <a:noFill/>
        </p:spPr>
        <p:txBody>
          <a:bodyPr wrap="square" rtlCol="0">
            <a:spAutoFit/>
          </a:bodyPr>
          <a:lstStyle/>
          <a:p>
            <a:r>
              <a:rPr lang="cs-CZ" sz="1400">
                <a:latin typeface="Tabac Sans" panose="02000000000000000000"/>
              </a:rPr>
              <a:t>info@studyin.cz</a:t>
            </a:r>
            <a:endParaRPr lang="en-GB" sz="1400"/>
          </a:p>
        </p:txBody>
      </p:sp>
      <p:pic>
        <p:nvPicPr>
          <p:cNvPr id="21" name="Obrázek 20" descr="Obsah obrázku černá, tma&#10;&#10;Popis byl vytvořen automaticky">
            <a:extLst>
              <a:ext uri="{FF2B5EF4-FFF2-40B4-BE49-F238E27FC236}">
                <a16:creationId xmlns:a16="http://schemas.microsoft.com/office/drawing/2014/main" id="{17BB7856-EBC3-BAE9-9AB1-47C4F83EB93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07486" y="3209416"/>
            <a:ext cx="216000" cy="216000"/>
          </a:xfrm>
          <a:prstGeom prst="rect">
            <a:avLst/>
          </a:prstGeom>
        </p:spPr>
      </p:pic>
      <p:pic>
        <p:nvPicPr>
          <p:cNvPr id="23" name="Obrázek 22">
            <a:extLst>
              <a:ext uri="{FF2B5EF4-FFF2-40B4-BE49-F238E27FC236}">
                <a16:creationId xmlns:a16="http://schemas.microsoft.com/office/drawing/2014/main" id="{E4B3E001-530F-9E77-3019-D62EFCCC3748}"/>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a:xfrm>
            <a:off x="6307486" y="3595963"/>
            <a:ext cx="216000" cy="216000"/>
          </a:xfrm>
          <a:prstGeom prst="rect">
            <a:avLst/>
          </a:prstGeom>
        </p:spPr>
      </p:pic>
      <p:pic>
        <p:nvPicPr>
          <p:cNvPr id="25" name="Obrázek 24">
            <a:extLst>
              <a:ext uri="{FF2B5EF4-FFF2-40B4-BE49-F238E27FC236}">
                <a16:creationId xmlns:a16="http://schemas.microsoft.com/office/drawing/2014/main" id="{F2340869-BE88-62A6-9243-53E8DC8DF53B}"/>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6307486" y="2825640"/>
            <a:ext cx="216000" cy="216000"/>
          </a:xfrm>
          <a:prstGeom prst="rect">
            <a:avLst/>
          </a:prstGeom>
        </p:spPr>
      </p:pic>
      <p:sp>
        <p:nvSpPr>
          <p:cNvPr id="26" name="TextovéPole 25">
            <a:extLst>
              <a:ext uri="{FF2B5EF4-FFF2-40B4-BE49-F238E27FC236}">
                <a16:creationId xmlns:a16="http://schemas.microsoft.com/office/drawing/2014/main" id="{3774E944-703D-956F-DDCA-7CB2DCCD62E9}"/>
              </a:ext>
            </a:extLst>
          </p:cNvPr>
          <p:cNvSpPr txBox="1"/>
          <p:nvPr/>
        </p:nvSpPr>
        <p:spPr>
          <a:xfrm>
            <a:off x="6530002" y="2779751"/>
            <a:ext cx="1902377" cy="307777"/>
          </a:xfrm>
          <a:prstGeom prst="rect">
            <a:avLst/>
          </a:prstGeom>
          <a:noFill/>
        </p:spPr>
        <p:txBody>
          <a:bodyPr wrap="square" rtlCol="0">
            <a:spAutoFit/>
          </a:bodyPr>
          <a:lstStyle/>
          <a:p>
            <a:r>
              <a:rPr lang="cs-CZ" sz="1400">
                <a:latin typeface="Tabac Sans" panose="02000000000000000000"/>
              </a:rPr>
              <a:t>alumni@studyin.cz</a:t>
            </a:r>
            <a:endParaRPr lang="en-GB" sz="1400"/>
          </a:p>
        </p:txBody>
      </p:sp>
      <p:sp>
        <p:nvSpPr>
          <p:cNvPr id="27" name="TextovéPole 26">
            <a:extLst>
              <a:ext uri="{FF2B5EF4-FFF2-40B4-BE49-F238E27FC236}">
                <a16:creationId xmlns:a16="http://schemas.microsoft.com/office/drawing/2014/main" id="{4B978175-A0D9-76F7-AA37-DAB6EC34C647}"/>
              </a:ext>
            </a:extLst>
          </p:cNvPr>
          <p:cNvSpPr txBox="1"/>
          <p:nvPr/>
        </p:nvSpPr>
        <p:spPr>
          <a:xfrm>
            <a:off x="6520700" y="3163526"/>
            <a:ext cx="1396536" cy="307777"/>
          </a:xfrm>
          <a:prstGeom prst="rect">
            <a:avLst/>
          </a:prstGeom>
          <a:noFill/>
        </p:spPr>
        <p:txBody>
          <a:bodyPr wrap="square" rtlCol="0">
            <a:spAutoFit/>
          </a:bodyPr>
          <a:lstStyle>
            <a:defPPr>
              <a:defRPr lang="cs-CZ"/>
            </a:defPPr>
            <a:lvl1pPr>
              <a:defRPr sz="1400">
                <a:solidFill>
                  <a:srgbClr val="436AB3"/>
                </a:solidFill>
                <a:latin typeface="Tabac Sans" panose="02000000000000000000"/>
              </a:defRPr>
            </a:lvl1pPr>
          </a:lstStyle>
          <a:p>
            <a:r>
              <a:rPr lang="cs-CZ" err="1">
                <a:hlinkClick r:id="rId15">
                  <a:extLst>
                    <a:ext uri="{A12FA001-AC4F-418D-AE19-62706E023703}">
                      <ahyp:hlinkClr xmlns:ahyp="http://schemas.microsoft.com/office/drawing/2018/hyperlinkcolor" val="tx"/>
                    </a:ext>
                  </a:extLst>
                </a:hlinkClick>
              </a:rPr>
              <a:t>Czechia</a:t>
            </a:r>
            <a:r>
              <a:rPr lang="cs-CZ">
                <a:hlinkClick r:id="rId15">
                  <a:extLst>
                    <a:ext uri="{A12FA001-AC4F-418D-AE19-62706E023703}">
                      <ahyp:hlinkClr xmlns:ahyp="http://schemas.microsoft.com/office/drawing/2018/hyperlinkcolor" val="tx"/>
                    </a:ext>
                  </a:extLst>
                </a:hlinkClick>
              </a:rPr>
              <a:t> </a:t>
            </a:r>
            <a:r>
              <a:rPr lang="cs-CZ" err="1">
                <a:hlinkClick r:id="rId15">
                  <a:extLst>
                    <a:ext uri="{A12FA001-AC4F-418D-AE19-62706E023703}">
                      <ahyp:hlinkClr xmlns:ahyp="http://schemas.microsoft.com/office/drawing/2018/hyperlinkcolor" val="tx"/>
                    </a:ext>
                  </a:extLst>
                </a:hlinkClick>
              </a:rPr>
              <a:t>Alumni</a:t>
            </a:r>
            <a:endParaRPr lang="en-GB"/>
          </a:p>
        </p:txBody>
      </p:sp>
      <p:sp>
        <p:nvSpPr>
          <p:cNvPr id="28" name="TextovéPole 27">
            <a:extLst>
              <a:ext uri="{FF2B5EF4-FFF2-40B4-BE49-F238E27FC236}">
                <a16:creationId xmlns:a16="http://schemas.microsoft.com/office/drawing/2014/main" id="{FA1896F0-6450-7265-CF03-C8270BC38BFE}"/>
              </a:ext>
            </a:extLst>
          </p:cNvPr>
          <p:cNvSpPr txBox="1"/>
          <p:nvPr/>
        </p:nvSpPr>
        <p:spPr>
          <a:xfrm>
            <a:off x="6530002" y="3547301"/>
            <a:ext cx="1396536" cy="307777"/>
          </a:xfrm>
          <a:prstGeom prst="rect">
            <a:avLst/>
          </a:prstGeom>
          <a:noFill/>
        </p:spPr>
        <p:txBody>
          <a:bodyPr wrap="square" rtlCol="0">
            <a:spAutoFit/>
          </a:bodyPr>
          <a:lstStyle>
            <a:defPPr>
              <a:defRPr lang="cs-CZ"/>
            </a:defPPr>
            <a:lvl1pPr>
              <a:defRPr sz="1400">
                <a:solidFill>
                  <a:srgbClr val="436AB3"/>
                </a:solidFill>
                <a:latin typeface="Tabac Sans" panose="02000000000000000000"/>
              </a:defRPr>
            </a:lvl1pPr>
          </a:lstStyle>
          <a:p>
            <a:r>
              <a:rPr lang="cs-CZ" err="1">
                <a:hlinkClick r:id="rId16">
                  <a:extLst>
                    <a:ext uri="{A12FA001-AC4F-418D-AE19-62706E023703}">
                      <ahyp:hlinkClr xmlns:ahyp="http://schemas.microsoft.com/office/drawing/2018/hyperlinkcolor" val="tx"/>
                    </a:ext>
                  </a:extLst>
                </a:hlinkClick>
              </a:rPr>
              <a:t>Czechia</a:t>
            </a:r>
            <a:r>
              <a:rPr lang="cs-CZ">
                <a:hlinkClick r:id="rId16">
                  <a:extLst>
                    <a:ext uri="{A12FA001-AC4F-418D-AE19-62706E023703}">
                      <ahyp:hlinkClr xmlns:ahyp="http://schemas.microsoft.com/office/drawing/2018/hyperlinkcolor" val="tx"/>
                    </a:ext>
                  </a:extLst>
                </a:hlinkClick>
              </a:rPr>
              <a:t> </a:t>
            </a:r>
            <a:r>
              <a:rPr lang="cs-CZ" err="1">
                <a:hlinkClick r:id="rId16">
                  <a:extLst>
                    <a:ext uri="{A12FA001-AC4F-418D-AE19-62706E023703}">
                      <ahyp:hlinkClr xmlns:ahyp="http://schemas.microsoft.com/office/drawing/2018/hyperlinkcolor" val="tx"/>
                    </a:ext>
                  </a:extLst>
                </a:hlinkClick>
              </a:rPr>
              <a:t>Alumni</a:t>
            </a:r>
            <a:endParaRPr lang="en-GB"/>
          </a:p>
        </p:txBody>
      </p:sp>
      <p:pic>
        <p:nvPicPr>
          <p:cNvPr id="29" name="Obrázek 28">
            <a:extLst>
              <a:ext uri="{FF2B5EF4-FFF2-40B4-BE49-F238E27FC236}">
                <a16:creationId xmlns:a16="http://schemas.microsoft.com/office/drawing/2014/main" id="{E0365AAF-1C04-CB1E-71C1-1DA919412CE7}"/>
              </a:ext>
            </a:extLst>
          </p:cNvPr>
          <p:cNvPicPr>
            <a:picLocks noChangeAspect="1"/>
          </p:cNvPicPr>
          <p:nvPr/>
        </p:nvPicPr>
        <p:blipFill>
          <a:blip r:embed="rId17">
            <a:alphaModFix/>
            <a:extLst>
              <a:ext uri="{28A0092B-C50C-407E-A947-70E740481C1C}">
                <a14:useLocalDpi xmlns:a14="http://schemas.microsoft.com/office/drawing/2010/main" val="0"/>
              </a:ext>
            </a:extLst>
          </a:blip>
          <a:srcRect/>
          <a:stretch/>
        </p:blipFill>
        <p:spPr>
          <a:xfrm rot="1966498">
            <a:off x="9847114" y="4205031"/>
            <a:ext cx="3190426" cy="3197120"/>
          </a:xfrm>
          <a:prstGeom prst="rect">
            <a:avLst/>
          </a:prstGeom>
        </p:spPr>
      </p:pic>
      <p:pic>
        <p:nvPicPr>
          <p:cNvPr id="32" name="Obrázek 31" descr="Obsah obrázku design, Grafika, grafický design, červená&#10;&#10;Popis byl vytvořen automaticky">
            <a:extLst>
              <a:ext uri="{FF2B5EF4-FFF2-40B4-BE49-F238E27FC236}">
                <a16:creationId xmlns:a16="http://schemas.microsoft.com/office/drawing/2014/main" id="{DE7F9711-9EF6-AD9F-6D13-BE0C1F4E928F}"/>
              </a:ext>
            </a:extLst>
          </p:cNvPr>
          <p:cNvPicPr>
            <a:picLocks noChangeAspect="1"/>
          </p:cNvPicPr>
          <p:nvPr/>
        </p:nvPicPr>
        <p:blipFill rotWithShape="1">
          <a:blip r:embed="rId18">
            <a:extLst>
              <a:ext uri="{28A0092B-C50C-407E-A947-70E740481C1C}">
                <a14:useLocalDpi xmlns:a14="http://schemas.microsoft.com/office/drawing/2010/main" val="0"/>
              </a:ext>
            </a:extLst>
          </a:blip>
          <a:stretch/>
        </p:blipFill>
        <p:spPr>
          <a:xfrm>
            <a:off x="10259721" y="4897146"/>
            <a:ext cx="1675103" cy="1675103"/>
          </a:xfrm>
          <a:prstGeom prst="rect">
            <a:avLst/>
          </a:prstGeom>
        </p:spPr>
      </p:pic>
    </p:spTree>
    <p:extLst>
      <p:ext uri="{BB962C8B-B14F-4D97-AF65-F5344CB8AC3E}">
        <p14:creationId xmlns:p14="http://schemas.microsoft.com/office/powerpoint/2010/main" val="189030498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ek 1">
            <a:extLst>
              <a:ext uri="{FF2B5EF4-FFF2-40B4-BE49-F238E27FC236}">
                <a16:creationId xmlns:a16="http://schemas.microsoft.com/office/drawing/2014/main" id="{EF20B71F-BF81-0D96-53E6-FF28C1B157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0781" cy="6858000"/>
          </a:xfrm>
          <a:prstGeom prst="rect">
            <a:avLst/>
          </a:prstGeom>
        </p:spPr>
      </p:pic>
      <p:pic>
        <p:nvPicPr>
          <p:cNvPr id="6" name="Obrázek 5">
            <a:extLst>
              <a:ext uri="{FF2B5EF4-FFF2-40B4-BE49-F238E27FC236}">
                <a16:creationId xmlns:a16="http://schemas.microsoft.com/office/drawing/2014/main" id="{8E59E015-C701-DF27-177D-02E8B2631A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14830" y="876147"/>
            <a:ext cx="1260000" cy="1260000"/>
          </a:xfrm>
          <a:prstGeom prst="rect">
            <a:avLst/>
          </a:prstGeom>
        </p:spPr>
      </p:pic>
      <p:sp>
        <p:nvSpPr>
          <p:cNvPr id="7" name="Obdélník 6">
            <a:extLst>
              <a:ext uri="{FF2B5EF4-FFF2-40B4-BE49-F238E27FC236}">
                <a16:creationId xmlns:a16="http://schemas.microsoft.com/office/drawing/2014/main" id="{8118DD33-8D7F-D13D-40E6-88632FB369B9}"/>
              </a:ext>
            </a:extLst>
          </p:cNvPr>
          <p:cNvSpPr/>
          <p:nvPr/>
        </p:nvSpPr>
        <p:spPr>
          <a:xfrm>
            <a:off x="4261487" y="2644170"/>
            <a:ext cx="5022009" cy="1569660"/>
          </a:xfrm>
          <a:prstGeom prst="rect">
            <a:avLst/>
          </a:prstGeom>
        </p:spPr>
        <p:txBody>
          <a:bodyPr wrap="square">
            <a:spAutoFit/>
          </a:bodyPr>
          <a:lstStyle/>
          <a:p>
            <a:r>
              <a:rPr lang="en-US" sz="4800" b="1">
                <a:solidFill>
                  <a:srgbClr val="426BB2"/>
                </a:solidFill>
                <a:latin typeface="Tabac Sans" panose="02000000000000000000" pitchFamily="50" charset="-18"/>
              </a:rPr>
              <a:t>Your future.</a:t>
            </a:r>
          </a:p>
          <a:p>
            <a:r>
              <a:rPr lang="en-US" sz="4800" b="1">
                <a:solidFill>
                  <a:srgbClr val="426BB2"/>
                </a:solidFill>
                <a:latin typeface="Tabac Sans" panose="02000000000000000000" pitchFamily="50" charset="-18"/>
              </a:rPr>
              <a:t>You choose</a:t>
            </a:r>
            <a:r>
              <a:rPr lang="cs-CZ" sz="4800" b="1">
                <a:solidFill>
                  <a:srgbClr val="426BB2"/>
                </a:solidFill>
                <a:latin typeface="Tabac Sans" panose="02000000000000000000" pitchFamily="50" charset="-18"/>
              </a:rPr>
              <a:t>.</a:t>
            </a:r>
            <a:endParaRPr lang="en-US" sz="4800" b="1">
              <a:solidFill>
                <a:srgbClr val="426BB2"/>
              </a:solidFill>
              <a:latin typeface="Tabac Sans" panose="02000000000000000000" pitchFamily="50" charset="-18"/>
            </a:endParaRPr>
          </a:p>
        </p:txBody>
      </p:sp>
      <p:pic>
        <p:nvPicPr>
          <p:cNvPr id="4" name="Obrázek 3">
            <a:extLst>
              <a:ext uri="{FF2B5EF4-FFF2-40B4-BE49-F238E27FC236}">
                <a16:creationId xmlns:a16="http://schemas.microsoft.com/office/drawing/2014/main" id="{3CA514E6-D4C6-8441-92B4-8D3DCA34D01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398592" y="5019298"/>
            <a:ext cx="3394815" cy="514956"/>
          </a:xfrm>
          <a:prstGeom prst="rect">
            <a:avLst/>
          </a:prstGeom>
        </p:spPr>
      </p:pic>
    </p:spTree>
    <p:extLst>
      <p:ext uri="{BB962C8B-B14F-4D97-AF65-F5344CB8AC3E}">
        <p14:creationId xmlns:p14="http://schemas.microsoft.com/office/powerpoint/2010/main" val="234665755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Obrázek 11" descr="Obsah obrázku venku, oblečení, obloha, strom&#10;&#10;Popis byl vytvořen automaticky">
            <a:extLst>
              <a:ext uri="{FF2B5EF4-FFF2-40B4-BE49-F238E27FC236}">
                <a16:creationId xmlns:a16="http://schemas.microsoft.com/office/drawing/2014/main" id="{CE9A0543-08F9-16AD-C5DF-88F8A229981E}"/>
              </a:ext>
            </a:extLst>
          </p:cNvPr>
          <p:cNvPicPr>
            <a:picLocks noChangeAspect="1"/>
          </p:cNvPicPr>
          <p:nvPr/>
        </p:nvPicPr>
        <p:blipFill>
          <a:blip r:embed="rId3">
            <a:extLst>
              <a:ext uri="{28A0092B-C50C-407E-A947-70E740481C1C}">
                <a14:useLocalDpi xmlns:a14="http://schemas.microsoft.com/office/drawing/2010/main" val="0"/>
              </a:ext>
            </a:extLst>
          </a:blip>
          <a:srcRect b="5757"/>
          <a:stretch>
            <a:fillRect/>
          </a:stretch>
        </p:blipFill>
        <p:spPr>
          <a:xfrm>
            <a:off x="6396963" y="-979785"/>
            <a:ext cx="5889471" cy="8309973"/>
          </a:xfrm>
          <a:custGeom>
            <a:avLst/>
            <a:gdLst>
              <a:gd name="connsiteX0" fmla="*/ 3980267 w 5889471"/>
              <a:gd name="connsiteY0" fmla="*/ 0 h 8309973"/>
              <a:gd name="connsiteX1" fmla="*/ 5889471 w 5889471"/>
              <a:gd name="connsiteY1" fmla="*/ 0 h 8309973"/>
              <a:gd name="connsiteX2" fmla="*/ 5889471 w 5889471"/>
              <a:gd name="connsiteY2" fmla="*/ 8309973 h 8309973"/>
              <a:gd name="connsiteX3" fmla="*/ 2359519 w 5889471"/>
              <a:gd name="connsiteY3" fmla="*/ 7968826 h 8309973"/>
              <a:gd name="connsiteX4" fmla="*/ 745200 w 5889471"/>
              <a:gd name="connsiteY4" fmla="*/ 6591231 h 8309973"/>
              <a:gd name="connsiteX5" fmla="*/ 58348 w 5889471"/>
              <a:gd name="connsiteY5" fmla="*/ 3947873 h 8309973"/>
              <a:gd name="connsiteX6" fmla="*/ 13305 w 5889471"/>
              <a:gd name="connsiteY6" fmla="*/ 3719503 h 8309973"/>
              <a:gd name="connsiteX7" fmla="*/ 0 w 5889471"/>
              <a:gd name="connsiteY7" fmla="*/ 3534523 h 8309973"/>
              <a:gd name="connsiteX8" fmla="*/ 0 w 5889471"/>
              <a:gd name="connsiteY8" fmla="*/ 3462628 h 8309973"/>
              <a:gd name="connsiteX9" fmla="*/ 8265 w 5889471"/>
              <a:gd name="connsiteY9" fmla="*/ 3302891 h 8309973"/>
              <a:gd name="connsiteX10" fmla="*/ 825958 w 5889471"/>
              <a:gd name="connsiteY10" fmla="*/ 2001170 h 8309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471" h="8309973">
                <a:moveTo>
                  <a:pt x="3980267" y="0"/>
                </a:moveTo>
                <a:lnTo>
                  <a:pt x="5889471" y="0"/>
                </a:lnTo>
                <a:lnTo>
                  <a:pt x="5889471" y="8309973"/>
                </a:lnTo>
                <a:lnTo>
                  <a:pt x="2359519" y="7968826"/>
                </a:lnTo>
                <a:cubicBezTo>
                  <a:pt x="1070798" y="7844283"/>
                  <a:pt x="745200" y="6591231"/>
                  <a:pt x="745200" y="6591231"/>
                </a:cubicBezTo>
                <a:lnTo>
                  <a:pt x="58348" y="3947873"/>
                </a:lnTo>
                <a:cubicBezTo>
                  <a:pt x="37995" y="3869553"/>
                  <a:pt x="23186" y="3793419"/>
                  <a:pt x="13305" y="3719503"/>
                </a:cubicBezTo>
                <a:lnTo>
                  <a:pt x="0" y="3534523"/>
                </a:lnTo>
                <a:lnTo>
                  <a:pt x="0" y="3462628"/>
                </a:lnTo>
                <a:lnTo>
                  <a:pt x="8265" y="3302891"/>
                </a:lnTo>
                <a:cubicBezTo>
                  <a:pt x="104242" y="2459043"/>
                  <a:pt x="825958" y="2001170"/>
                  <a:pt x="825958" y="2001170"/>
                </a:cubicBezTo>
                <a:close/>
              </a:path>
            </a:pathLst>
          </a:custGeom>
        </p:spPr>
      </p:pic>
      <p:sp>
        <p:nvSpPr>
          <p:cNvPr id="101" name="TextovéPole 100">
            <a:extLst>
              <a:ext uri="{FF2B5EF4-FFF2-40B4-BE49-F238E27FC236}">
                <a16:creationId xmlns:a16="http://schemas.microsoft.com/office/drawing/2014/main" id="{EBE86157-DE51-4BA8-BD3D-76DA1B2FE3F8}"/>
              </a:ext>
            </a:extLst>
          </p:cNvPr>
          <p:cNvSpPr txBox="1"/>
          <p:nvPr/>
        </p:nvSpPr>
        <p:spPr>
          <a:xfrm>
            <a:off x="697295" y="730494"/>
            <a:ext cx="5910016" cy="553998"/>
          </a:xfrm>
          <a:prstGeom prst="rect">
            <a:avLst/>
          </a:prstGeom>
          <a:noFill/>
        </p:spPr>
        <p:txBody>
          <a:bodyPr wrap="square" rtlCol="0">
            <a:spAutoFit/>
          </a:bodyPr>
          <a:lstStyle/>
          <a:p>
            <a:pPr>
              <a:lnSpc>
                <a:spcPts val="3600"/>
              </a:lnSpc>
            </a:pPr>
            <a:r>
              <a:rPr lang="cs-CZ" sz="3200" b="1">
                <a:solidFill>
                  <a:srgbClr val="E22F27"/>
                </a:solidFill>
                <a:latin typeface="Tabac Sans" panose="02000000000000000000" pitchFamily="50" charset="-18"/>
                <a:ea typeface="Tabac Sans" panose="02000000000000000000" pitchFamily="50" charset="-18"/>
                <a:cs typeface="Tabac Sans" panose="02000000000000000000" pitchFamily="50" charset="-18"/>
              </a:rPr>
              <a:t>Study in Czechia</a:t>
            </a:r>
          </a:p>
        </p:txBody>
      </p:sp>
      <p:grpSp>
        <p:nvGrpSpPr>
          <p:cNvPr id="164" name="background_pic" hidden="1">
            <a:extLst>
              <a:ext uri="{FF2B5EF4-FFF2-40B4-BE49-F238E27FC236}">
                <a16:creationId xmlns:a16="http://schemas.microsoft.com/office/drawing/2014/main" id="{566DFDC7-A046-452A-8F98-9CCF10C2D027}"/>
              </a:ext>
            </a:extLst>
          </p:cNvPr>
          <p:cNvGrpSpPr/>
          <p:nvPr/>
        </p:nvGrpSpPr>
        <p:grpSpPr>
          <a:xfrm>
            <a:off x="7925750" y="-377187"/>
            <a:ext cx="4623631" cy="4381285"/>
            <a:chOff x="7925750" y="-377187"/>
            <a:chExt cx="4623631" cy="4381285"/>
          </a:xfrm>
        </p:grpSpPr>
        <p:pic>
          <p:nvPicPr>
            <p:cNvPr id="102" name="Obrázek 101">
              <a:extLst>
                <a:ext uri="{FF2B5EF4-FFF2-40B4-BE49-F238E27FC236}">
                  <a16:creationId xmlns:a16="http://schemas.microsoft.com/office/drawing/2014/main" id="{C1313245-A957-4203-856A-DF980839E8BF}"/>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7577" t="10316" r="10085" b="12584"/>
            <a:stretch/>
          </p:blipFill>
          <p:spPr>
            <a:xfrm rot="438418" flipH="1">
              <a:off x="11909497" y="570190"/>
              <a:ext cx="639884" cy="599181"/>
            </a:xfrm>
            <a:prstGeom prst="rect">
              <a:avLst/>
            </a:prstGeom>
          </p:spPr>
        </p:pic>
        <p:pic>
          <p:nvPicPr>
            <p:cNvPr id="104" name="Obrázek 103" descr="Obsah obrázku text, podepsat&#10;&#10;Popis byl vytvořen automaticky">
              <a:extLst>
                <a:ext uri="{FF2B5EF4-FFF2-40B4-BE49-F238E27FC236}">
                  <a16:creationId xmlns:a16="http://schemas.microsoft.com/office/drawing/2014/main" id="{104C0356-7BAD-46FB-9D4A-415F00B5D3CA}"/>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l="8622" t="17081" r="9309" b="11459"/>
            <a:stretch/>
          </p:blipFill>
          <p:spPr>
            <a:xfrm rot="21161582">
              <a:off x="7925750" y="873541"/>
              <a:ext cx="1321070" cy="1150311"/>
            </a:xfrm>
            <a:prstGeom prst="rect">
              <a:avLst/>
            </a:prstGeom>
          </p:spPr>
        </p:pic>
        <p:pic>
          <p:nvPicPr>
            <p:cNvPr id="106" name="Obrázek 105" descr="Obsah obrázku text, podepsat&#10;&#10;Popis byl vytvořen automaticky">
              <a:extLst>
                <a:ext uri="{FF2B5EF4-FFF2-40B4-BE49-F238E27FC236}">
                  <a16:creationId xmlns:a16="http://schemas.microsoft.com/office/drawing/2014/main" id="{8E253440-4DFB-4267-B85B-7410FBD279F8}"/>
                </a:ext>
              </a:extLst>
            </p:cNvPr>
            <p:cNvPicPr>
              <a:picLocks noChangeAspect="1"/>
            </p:cNvPicPr>
            <p:nvPr/>
          </p:nvPicPr>
          <p:blipFill rotWithShape="1">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l="8536" t="13979" r="10401" b="9943"/>
            <a:stretch/>
          </p:blipFill>
          <p:spPr>
            <a:xfrm rot="438418" flipH="1">
              <a:off x="11690875" y="-135485"/>
              <a:ext cx="500797" cy="469997"/>
            </a:xfrm>
            <a:prstGeom prst="rect">
              <a:avLst/>
            </a:prstGeom>
          </p:spPr>
        </p:pic>
        <p:pic>
          <p:nvPicPr>
            <p:cNvPr id="108" name="Obrázek 107">
              <a:extLst>
                <a:ext uri="{FF2B5EF4-FFF2-40B4-BE49-F238E27FC236}">
                  <a16:creationId xmlns:a16="http://schemas.microsoft.com/office/drawing/2014/main" id="{5793D39C-5231-4F94-AC34-5BCA75CD982C}"/>
                </a:ext>
              </a:extLst>
            </p:cNvPr>
            <p:cNvPicPr>
              <a:picLocks noChangeAspect="1"/>
            </p:cNvPicPr>
            <p:nvPr/>
          </p:nvPicPr>
          <p:blipFill rotWithShape="1">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rcRect l="9769" t="18041" r="9954" b="8783"/>
            <a:stretch/>
          </p:blipFill>
          <p:spPr>
            <a:xfrm rot="275104" flipH="1">
              <a:off x="9305988" y="558838"/>
              <a:ext cx="2219685" cy="2023356"/>
            </a:xfrm>
            <a:prstGeom prst="rect">
              <a:avLst/>
            </a:prstGeom>
          </p:spPr>
        </p:pic>
        <p:pic>
          <p:nvPicPr>
            <p:cNvPr id="110" name="Obrázek 109" descr="Obsah obrázku text, galerie, místnost&#10;&#10;Popis byl vytvořen automaticky">
              <a:extLst>
                <a:ext uri="{FF2B5EF4-FFF2-40B4-BE49-F238E27FC236}">
                  <a16:creationId xmlns:a16="http://schemas.microsoft.com/office/drawing/2014/main" id="{B34E9312-42DC-4D6F-90C9-D010E0EE9568}"/>
                </a:ext>
              </a:extLst>
            </p:cNvPr>
            <p:cNvPicPr>
              <a:picLocks noChangeAspect="1"/>
            </p:cNvPicPr>
            <p:nvPr/>
          </p:nvPicPr>
          <p:blipFill rotWithShape="1">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rcRect l="12394" t="15907" r="12263" b="14558"/>
            <a:stretch/>
          </p:blipFill>
          <p:spPr>
            <a:xfrm rot="438418" flipH="1">
              <a:off x="8951199" y="-201245"/>
              <a:ext cx="1143693" cy="1055547"/>
            </a:xfrm>
            <a:prstGeom prst="rect">
              <a:avLst/>
            </a:prstGeom>
          </p:spPr>
        </p:pic>
        <p:pic>
          <p:nvPicPr>
            <p:cNvPr id="112" name="Obrázek 111">
              <a:extLst>
                <a:ext uri="{FF2B5EF4-FFF2-40B4-BE49-F238E27FC236}">
                  <a16:creationId xmlns:a16="http://schemas.microsoft.com/office/drawing/2014/main" id="{A7DF0032-B349-4AFD-AB68-0F3BEBA0B949}"/>
                </a:ext>
              </a:extLst>
            </p:cNvPr>
            <p:cNvPicPr>
              <a:picLocks noChangeAspect="1"/>
            </p:cNvPicPr>
            <p:nvPr/>
          </p:nvPicPr>
          <p:blipFill rotWithShape="1">
            <a:blip r:embed="rId14">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val="0"/>
                </a:ext>
              </a:extLst>
            </a:blip>
            <a:srcRect l="20272" t="8247" r="23519" b="11662"/>
            <a:stretch/>
          </p:blipFill>
          <p:spPr>
            <a:xfrm rot="21049092">
              <a:off x="8985298" y="680933"/>
              <a:ext cx="406070" cy="578595"/>
            </a:xfrm>
            <a:prstGeom prst="rect">
              <a:avLst/>
            </a:prstGeom>
          </p:spPr>
        </p:pic>
        <p:pic>
          <p:nvPicPr>
            <p:cNvPr id="114" name="Obrázek 113">
              <a:extLst>
                <a:ext uri="{FF2B5EF4-FFF2-40B4-BE49-F238E27FC236}">
                  <a16:creationId xmlns:a16="http://schemas.microsoft.com/office/drawing/2014/main" id="{61C80B69-2625-4B3D-9AA4-FC1F970AF203}"/>
                </a:ext>
              </a:extLst>
            </p:cNvPr>
            <p:cNvPicPr>
              <a:picLocks noChangeAspect="1"/>
            </p:cNvPicPr>
            <p:nvPr/>
          </p:nvPicPr>
          <p:blipFill rotWithShape="1">
            <a:blip r:embed="rId16">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val="0"/>
                </a:ext>
              </a:extLst>
            </a:blip>
            <a:srcRect l="10529" t="12787" r="11224" b="11804"/>
            <a:stretch/>
          </p:blipFill>
          <p:spPr>
            <a:xfrm flipH="1">
              <a:off x="8184355" y="2082314"/>
              <a:ext cx="859632" cy="828444"/>
            </a:xfrm>
            <a:prstGeom prst="rect">
              <a:avLst/>
            </a:prstGeom>
          </p:spPr>
        </p:pic>
        <p:pic>
          <p:nvPicPr>
            <p:cNvPr id="116" name="Obrázek 115" descr="Obsah obrázku text, podepsat&#10;&#10;Popis byl vytvořen automaticky">
              <a:extLst>
                <a:ext uri="{FF2B5EF4-FFF2-40B4-BE49-F238E27FC236}">
                  <a16:creationId xmlns:a16="http://schemas.microsoft.com/office/drawing/2014/main" id="{4B676A36-1A36-4FAD-AFB8-769FF025E115}"/>
                </a:ext>
              </a:extLst>
            </p:cNvPr>
            <p:cNvPicPr>
              <a:picLocks noChangeAspect="1"/>
            </p:cNvPicPr>
            <p:nvPr/>
          </p:nvPicPr>
          <p:blipFill rotWithShape="1">
            <a:blip r:embed="rId18">
              <a:extLst>
                <a:ext uri="{BEBA8EAE-BF5A-486C-A8C5-ECC9F3942E4B}">
                  <a14:imgProps xmlns:a14="http://schemas.microsoft.com/office/drawing/2010/main">
                    <a14:imgLayer r:embed="rId19">
                      <a14:imgEffect>
                        <a14:brightnessContrast bright="100000"/>
                      </a14:imgEffect>
                    </a14:imgLayer>
                  </a14:imgProps>
                </a:ext>
                <a:ext uri="{28A0092B-C50C-407E-A947-70E740481C1C}">
                  <a14:useLocalDpi xmlns:a14="http://schemas.microsoft.com/office/drawing/2010/main" val="0"/>
                </a:ext>
              </a:extLst>
            </a:blip>
            <a:srcRect l="12482" t="9583" r="11427" b="9481"/>
            <a:stretch/>
          </p:blipFill>
          <p:spPr>
            <a:xfrm rot="438418" flipH="1">
              <a:off x="10198358" y="-377187"/>
              <a:ext cx="835934" cy="889170"/>
            </a:xfrm>
            <a:prstGeom prst="rect">
              <a:avLst/>
            </a:prstGeom>
          </p:spPr>
        </p:pic>
        <p:pic>
          <p:nvPicPr>
            <p:cNvPr id="118" name="Obrázek 117">
              <a:extLst>
                <a:ext uri="{FF2B5EF4-FFF2-40B4-BE49-F238E27FC236}">
                  <a16:creationId xmlns:a16="http://schemas.microsoft.com/office/drawing/2014/main" id="{C890B5CC-D1FE-4955-B2FA-F18E7F8C4602}"/>
                </a:ext>
              </a:extLst>
            </p:cNvPr>
            <p:cNvPicPr>
              <a:picLocks noChangeAspect="1"/>
            </p:cNvPicPr>
            <p:nvPr/>
          </p:nvPicPr>
          <p:blipFill rotWithShape="1">
            <a:blip r:embed="rId20">
              <a:extLst>
                <a:ext uri="{BEBA8EAE-BF5A-486C-A8C5-ECC9F3942E4B}">
                  <a14:imgProps xmlns:a14="http://schemas.microsoft.com/office/drawing/2010/main">
                    <a14:imgLayer r:embed="rId21">
                      <a14:imgEffect>
                        <a14:brightnessContrast bright="100000"/>
                      </a14:imgEffect>
                    </a14:imgLayer>
                  </a14:imgProps>
                </a:ext>
                <a:ext uri="{28A0092B-C50C-407E-A947-70E740481C1C}">
                  <a14:useLocalDpi xmlns:a14="http://schemas.microsoft.com/office/drawing/2010/main" val="0"/>
                </a:ext>
              </a:extLst>
            </a:blip>
            <a:srcRect l="20906" t="10233" r="22672" b="9655"/>
            <a:stretch/>
          </p:blipFill>
          <p:spPr>
            <a:xfrm rot="21161582">
              <a:off x="11574848" y="1180272"/>
              <a:ext cx="655095" cy="930153"/>
            </a:xfrm>
            <a:prstGeom prst="rect">
              <a:avLst/>
            </a:prstGeom>
          </p:spPr>
        </p:pic>
        <p:pic>
          <p:nvPicPr>
            <p:cNvPr id="120" name="Obrázek 119">
              <a:extLst>
                <a:ext uri="{FF2B5EF4-FFF2-40B4-BE49-F238E27FC236}">
                  <a16:creationId xmlns:a16="http://schemas.microsoft.com/office/drawing/2014/main" id="{AAC80F28-3F76-4439-8FE5-E6595C20E9AB}"/>
                </a:ext>
              </a:extLst>
            </p:cNvPr>
            <p:cNvPicPr>
              <a:picLocks noChangeAspect="1"/>
            </p:cNvPicPr>
            <p:nvPr/>
          </p:nvPicPr>
          <p:blipFill rotWithShape="1">
            <a:blip r:embed="rId22">
              <a:extLst>
                <a:ext uri="{BEBA8EAE-BF5A-486C-A8C5-ECC9F3942E4B}">
                  <a14:imgProps xmlns:a14="http://schemas.microsoft.com/office/drawing/2010/main">
                    <a14:imgLayer r:embed="rId23">
                      <a14:imgEffect>
                        <a14:brightnessContrast bright="100000"/>
                      </a14:imgEffect>
                    </a14:imgLayer>
                  </a14:imgProps>
                </a:ext>
                <a:ext uri="{28A0092B-C50C-407E-A947-70E740481C1C}">
                  <a14:useLocalDpi xmlns:a14="http://schemas.microsoft.com/office/drawing/2010/main" val="0"/>
                </a:ext>
              </a:extLst>
            </a:blip>
            <a:srcRect l="9246" t="18818" r="8099" b="14043"/>
            <a:stretch/>
          </p:blipFill>
          <p:spPr>
            <a:xfrm>
              <a:off x="11010900" y="319692"/>
              <a:ext cx="908064" cy="737584"/>
            </a:xfrm>
            <a:prstGeom prst="rect">
              <a:avLst/>
            </a:prstGeom>
          </p:spPr>
        </p:pic>
        <p:pic>
          <p:nvPicPr>
            <p:cNvPr id="122" name="Obrázek 121">
              <a:extLst>
                <a:ext uri="{FF2B5EF4-FFF2-40B4-BE49-F238E27FC236}">
                  <a16:creationId xmlns:a16="http://schemas.microsoft.com/office/drawing/2014/main" id="{9ED13F25-B1F7-42D9-8867-19BBB2524323}"/>
                </a:ext>
              </a:extLst>
            </p:cNvPr>
            <p:cNvPicPr>
              <a:picLocks noChangeAspect="1"/>
            </p:cNvPicPr>
            <p:nvPr/>
          </p:nvPicPr>
          <p:blipFill rotWithShape="1">
            <a:blip r:embed="rId24">
              <a:extLst>
                <a:ext uri="{BEBA8EAE-BF5A-486C-A8C5-ECC9F3942E4B}">
                  <a14:imgProps xmlns:a14="http://schemas.microsoft.com/office/drawing/2010/main">
                    <a14:imgLayer r:embed="rId25">
                      <a14:imgEffect>
                        <a14:brightnessContrast bright="100000"/>
                      </a14:imgEffect>
                    </a14:imgLayer>
                  </a14:imgProps>
                </a:ext>
                <a:ext uri="{28A0092B-C50C-407E-A947-70E740481C1C}">
                  <a14:useLocalDpi xmlns:a14="http://schemas.microsoft.com/office/drawing/2010/main" val="0"/>
                </a:ext>
              </a:extLst>
            </a:blip>
            <a:srcRect l="10627" t="10899" r="8174" b="10944"/>
            <a:stretch/>
          </p:blipFill>
          <p:spPr>
            <a:xfrm rot="617784">
              <a:off x="9798084" y="2709266"/>
              <a:ext cx="1345233" cy="1294832"/>
            </a:xfrm>
            <a:prstGeom prst="rect">
              <a:avLst/>
            </a:prstGeom>
          </p:spPr>
        </p:pic>
        <p:pic>
          <p:nvPicPr>
            <p:cNvPr id="124" name="Obrázek 123">
              <a:extLst>
                <a:ext uri="{FF2B5EF4-FFF2-40B4-BE49-F238E27FC236}">
                  <a16:creationId xmlns:a16="http://schemas.microsoft.com/office/drawing/2014/main" id="{60C9C82F-F03F-4FA7-B6E8-492AD4E4CF11}"/>
                </a:ext>
              </a:extLst>
            </p:cNvPr>
            <p:cNvPicPr>
              <a:picLocks noChangeAspect="1"/>
            </p:cNvPicPr>
            <p:nvPr/>
          </p:nvPicPr>
          <p:blipFill rotWithShape="1">
            <a:blip r:embed="rId26">
              <a:extLst>
                <a:ext uri="{BEBA8EAE-BF5A-486C-A8C5-ECC9F3942E4B}">
                  <a14:imgProps xmlns:a14="http://schemas.microsoft.com/office/drawing/2010/main">
                    <a14:imgLayer r:embed="rId27">
                      <a14:imgEffect>
                        <a14:brightnessContrast bright="100000"/>
                      </a14:imgEffect>
                    </a14:imgLayer>
                  </a14:imgProps>
                </a:ext>
                <a:ext uri="{28A0092B-C50C-407E-A947-70E740481C1C}">
                  <a14:useLocalDpi xmlns:a14="http://schemas.microsoft.com/office/drawing/2010/main" val="0"/>
                </a:ext>
              </a:extLst>
            </a:blip>
            <a:srcRect l="8859" t="21110" r="10753" b="20304"/>
            <a:stretch/>
          </p:blipFill>
          <p:spPr>
            <a:xfrm rot="438418" flipH="1">
              <a:off x="11183600" y="2788608"/>
              <a:ext cx="1149033" cy="837428"/>
            </a:xfrm>
            <a:prstGeom prst="rect">
              <a:avLst/>
            </a:prstGeom>
          </p:spPr>
        </p:pic>
        <p:pic>
          <p:nvPicPr>
            <p:cNvPr id="128" name="Obrázek 127">
              <a:extLst>
                <a:ext uri="{FF2B5EF4-FFF2-40B4-BE49-F238E27FC236}">
                  <a16:creationId xmlns:a16="http://schemas.microsoft.com/office/drawing/2014/main" id="{57A05AB9-2AA1-4C80-A1BD-D19A7A509BD8}"/>
                </a:ext>
              </a:extLst>
            </p:cNvPr>
            <p:cNvPicPr>
              <a:picLocks noChangeAspect="1"/>
            </p:cNvPicPr>
            <p:nvPr/>
          </p:nvPicPr>
          <p:blipFill rotWithShape="1">
            <a:blip r:embed="rId28">
              <a:extLst>
                <a:ext uri="{BEBA8EAE-BF5A-486C-A8C5-ECC9F3942E4B}">
                  <a14:imgProps xmlns:a14="http://schemas.microsoft.com/office/drawing/2010/main">
                    <a14:imgLayer r:embed="rId29">
                      <a14:imgEffect>
                        <a14:brightnessContrast bright="100000"/>
                      </a14:imgEffect>
                    </a14:imgLayer>
                  </a14:imgProps>
                </a:ext>
                <a:ext uri="{28A0092B-C50C-407E-A947-70E740481C1C}">
                  <a14:useLocalDpi xmlns:a14="http://schemas.microsoft.com/office/drawing/2010/main" val="0"/>
                </a:ext>
              </a:extLst>
            </a:blip>
            <a:srcRect l="9839" t="14767" r="11000" b="10188"/>
            <a:stretch/>
          </p:blipFill>
          <p:spPr>
            <a:xfrm rot="20926343">
              <a:off x="8940536" y="2570636"/>
              <a:ext cx="869681" cy="824448"/>
            </a:xfrm>
            <a:prstGeom prst="rect">
              <a:avLst/>
            </a:prstGeom>
          </p:spPr>
        </p:pic>
        <p:pic>
          <p:nvPicPr>
            <p:cNvPr id="146" name="Obrázek 145">
              <a:extLst>
                <a:ext uri="{FF2B5EF4-FFF2-40B4-BE49-F238E27FC236}">
                  <a16:creationId xmlns:a16="http://schemas.microsoft.com/office/drawing/2014/main" id="{42206332-4066-42BF-8CFD-07E21C196ACA}"/>
                </a:ext>
              </a:extLst>
            </p:cNvPr>
            <p:cNvPicPr>
              <a:picLocks noChangeAspect="1"/>
            </p:cNvPicPr>
            <p:nvPr/>
          </p:nvPicPr>
          <p:blipFill rotWithShape="1">
            <a:blip r:embed="rId30">
              <a:extLst>
                <a:ext uri="{BEBA8EAE-BF5A-486C-A8C5-ECC9F3942E4B}">
                  <a14:imgProps xmlns:a14="http://schemas.microsoft.com/office/drawing/2010/main">
                    <a14:imgLayer r:embed="rId31">
                      <a14:imgEffect>
                        <a14:brightnessContrast bright="100000"/>
                      </a14:imgEffect>
                    </a14:imgLayer>
                  </a14:imgProps>
                </a:ext>
                <a:ext uri="{28A0092B-C50C-407E-A947-70E740481C1C}">
                  <a14:useLocalDpi xmlns:a14="http://schemas.microsoft.com/office/drawing/2010/main" val="0"/>
                </a:ext>
              </a:extLst>
            </a:blip>
            <a:srcRect l="10487" t="16555" r="6712" b="21281"/>
            <a:stretch/>
          </p:blipFill>
          <p:spPr>
            <a:xfrm rot="21161582">
              <a:off x="11538586" y="2099063"/>
              <a:ext cx="826333" cy="620379"/>
            </a:xfrm>
            <a:prstGeom prst="rect">
              <a:avLst/>
            </a:prstGeom>
          </p:spPr>
        </p:pic>
      </p:grpSp>
      <p:sp>
        <p:nvSpPr>
          <p:cNvPr id="11" name="TextovéPole 10">
            <a:extLst>
              <a:ext uri="{FF2B5EF4-FFF2-40B4-BE49-F238E27FC236}">
                <a16:creationId xmlns:a16="http://schemas.microsoft.com/office/drawing/2014/main" id="{3D81EACA-5617-1213-CBDD-2C8F7629B638}"/>
              </a:ext>
            </a:extLst>
          </p:cNvPr>
          <p:cNvSpPr txBox="1"/>
          <p:nvPr/>
        </p:nvSpPr>
        <p:spPr>
          <a:xfrm>
            <a:off x="698241" y="1734910"/>
            <a:ext cx="5625952" cy="369332"/>
          </a:xfrm>
          <a:prstGeom prst="rect">
            <a:avLst/>
          </a:prstGeom>
          <a:noFill/>
        </p:spPr>
        <p:txBody>
          <a:bodyPr wrap="square" lIns="91440" tIns="45720" rIns="91440" bIns="45720" rtlCol="0" anchor="t">
            <a:spAutoFit/>
          </a:bodyPr>
          <a:lstStyle/>
          <a:p>
            <a:r>
              <a:rPr lang="en-US">
                <a:latin typeface="Tabac Sans" panose="02000000000000000000" pitchFamily="50" charset="-18"/>
                <a:ea typeface="Tabac Sans" panose="02000000000000000000" pitchFamily="50" charset="-18"/>
                <a:cs typeface="Tabac Sans" panose="02000000000000000000" pitchFamily="50" charset="-18"/>
              </a:rPr>
              <a:t>Promotion of studies at Czech universities</a:t>
            </a:r>
          </a:p>
        </p:txBody>
      </p:sp>
      <p:sp>
        <p:nvSpPr>
          <p:cNvPr id="9" name="TextovéPole 8">
            <a:extLst>
              <a:ext uri="{FF2B5EF4-FFF2-40B4-BE49-F238E27FC236}">
                <a16:creationId xmlns:a16="http://schemas.microsoft.com/office/drawing/2014/main" id="{3B32B4DB-4788-32E7-EACE-F69DD76E4AB8}"/>
              </a:ext>
            </a:extLst>
          </p:cNvPr>
          <p:cNvSpPr txBox="1"/>
          <p:nvPr/>
        </p:nvSpPr>
        <p:spPr>
          <a:xfrm>
            <a:off x="698130" y="1364709"/>
            <a:ext cx="6237765" cy="430887"/>
          </a:xfrm>
          <a:prstGeom prst="rect">
            <a:avLst/>
          </a:prstGeom>
          <a:noFill/>
        </p:spPr>
        <p:txBody>
          <a:bodyPr wrap="square">
            <a:spAutoFit/>
          </a:bodyPr>
          <a:lstStyle/>
          <a:p>
            <a:r>
              <a:rPr lang="cs-CZ" sz="2200">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rPr>
              <a:t>TARGET GROUP: </a:t>
            </a:r>
            <a:r>
              <a:rPr lang="cs-CZ" sz="2000" b="1">
                <a:solidFill>
                  <a:srgbClr val="436AB3"/>
                </a:solidFill>
                <a:latin typeface="Tabac Sans" panose="02000000000000000000" pitchFamily="2" charset="-18"/>
                <a:ea typeface="Tabac Sans" panose="02000000000000000000" pitchFamily="2" charset="-18"/>
                <a:cs typeface="Tabac Sans" panose="02000000000000000000" pitchFamily="2" charset="-18"/>
              </a:rPr>
              <a:t>International students</a:t>
            </a:r>
            <a:endParaRPr lang="cs-CZ" sz="2200" b="1">
              <a:solidFill>
                <a:srgbClr val="436AB3"/>
              </a:solidFill>
              <a:latin typeface="Tabac Sans" panose="02000000000000000000" pitchFamily="2" charset="-18"/>
              <a:ea typeface="Tabac Sans" panose="02000000000000000000" pitchFamily="2" charset="-18"/>
              <a:cs typeface="Tabac Sans" panose="02000000000000000000" pitchFamily="2" charset="-18"/>
            </a:endParaRPr>
          </a:p>
        </p:txBody>
      </p:sp>
      <p:sp>
        <p:nvSpPr>
          <p:cNvPr id="14" name="TextovéPole 13">
            <a:extLst>
              <a:ext uri="{FF2B5EF4-FFF2-40B4-BE49-F238E27FC236}">
                <a16:creationId xmlns:a16="http://schemas.microsoft.com/office/drawing/2014/main" id="{A46F2B4F-3AB6-6979-DB8B-04669358D447}"/>
              </a:ext>
            </a:extLst>
          </p:cNvPr>
          <p:cNvSpPr txBox="1"/>
          <p:nvPr/>
        </p:nvSpPr>
        <p:spPr>
          <a:xfrm>
            <a:off x="695325" y="4133340"/>
            <a:ext cx="2774616" cy="738664"/>
          </a:xfrm>
          <a:prstGeom prst="rect">
            <a:avLst/>
          </a:prstGeom>
          <a:noFill/>
        </p:spPr>
        <p:txBody>
          <a:bodyPr wrap="square" rtlCol="0">
            <a:spAutoFit/>
          </a:bodyPr>
          <a:lstStyle>
            <a:defPPr marR="0" lvl="0" algn="l" rtl="0">
              <a:lnSpc>
                <a:spcPct val="100000"/>
              </a:lnSpc>
              <a:spcBef>
                <a:spcPts val="0"/>
              </a:spcBef>
              <a:spcAft>
                <a:spcPts val="0"/>
              </a:spcAft>
              <a:defRPr/>
            </a:defPPr>
            <a:lvl1pPr>
              <a:lnSpc>
                <a:spcPts val="2000"/>
              </a:lnSpc>
              <a:spcAft>
                <a:spcPts val="600"/>
              </a:spcAft>
              <a:defRPr sz="18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pPr>
            <a:r>
              <a:rPr lang="cs-CZ" sz="1400">
                <a:solidFill>
                  <a:srgbClr val="161616"/>
                </a:solidFill>
                <a:latin typeface="Tabac Sans" panose="02000000000000000000" pitchFamily="50" charset="-18"/>
                <a:ea typeface="Tabac Sans" panose="02000000000000000000" pitchFamily="50" charset="-18"/>
                <a:cs typeface="Tabac Sans" panose="02000000000000000000" pitchFamily="50" charset="-18"/>
              </a:rPr>
              <a:t>P</a:t>
            </a:r>
            <a:r>
              <a:rPr lang="en-US" sz="1400"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t>romotion via social media: </a:t>
            </a:r>
            <a:r>
              <a:rPr lang="en-US" sz="1400" b="1"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t>Facebook</a:t>
            </a:r>
            <a:r>
              <a:rPr lang="en-US" sz="1400"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t>, </a:t>
            </a:r>
            <a:r>
              <a:rPr lang="en-US" sz="1400" b="1"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t>Instagram</a:t>
            </a:r>
            <a:r>
              <a:rPr lang="en-US" sz="1400"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t>,</a:t>
            </a:r>
            <a:br>
              <a:rPr lang="cs-CZ" sz="1400"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br>
            <a:r>
              <a:rPr lang="en-US" sz="1400" b="1"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t>YouTube</a:t>
            </a:r>
          </a:p>
        </p:txBody>
      </p:sp>
      <p:sp>
        <p:nvSpPr>
          <p:cNvPr id="15" name="TextovéPole 14">
            <a:extLst>
              <a:ext uri="{FF2B5EF4-FFF2-40B4-BE49-F238E27FC236}">
                <a16:creationId xmlns:a16="http://schemas.microsoft.com/office/drawing/2014/main" id="{644E40FC-A38F-6066-08E9-0BCC604A6EAF}"/>
              </a:ext>
            </a:extLst>
          </p:cNvPr>
          <p:cNvSpPr txBox="1"/>
          <p:nvPr/>
        </p:nvSpPr>
        <p:spPr>
          <a:xfrm>
            <a:off x="695325" y="2759872"/>
            <a:ext cx="2690036" cy="954107"/>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gn="ctr">
              <a:lnSpc>
                <a:spcPts val="1200"/>
              </a:lnSpc>
              <a:spcAft>
                <a:spcPts val="600"/>
              </a:spcAft>
              <a:defRPr sz="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spcAft>
                <a:spcPts val="0"/>
              </a:spcAft>
            </a:pPr>
            <a:r>
              <a:rPr lang="cs-CZ" sz="1400" b="1">
                <a:latin typeface="Tabac Sans"/>
                <a:ea typeface="Tabac Sans"/>
                <a:cs typeface="Tabac Sans"/>
              </a:rPr>
              <a:t>S</a:t>
            </a:r>
            <a:r>
              <a:rPr lang="en-US" sz="1400" b="1" i="0">
                <a:effectLst/>
                <a:latin typeface="Tabac Sans"/>
                <a:ea typeface="Tabac Sans"/>
                <a:cs typeface="Tabac Sans"/>
              </a:rPr>
              <a:t>tudyin.cz </a:t>
            </a:r>
            <a:r>
              <a:rPr lang="en-US" sz="1400" i="0">
                <a:effectLst/>
                <a:latin typeface="Tabac Sans"/>
                <a:ea typeface="Tabac Sans"/>
                <a:cs typeface="Tabac Sans"/>
              </a:rPr>
              <a:t>website</a:t>
            </a:r>
            <a:br>
              <a:rPr lang="cs-CZ" sz="1400" i="0">
                <a:effectLst/>
                <a:latin typeface="Tabac Sans" panose="02000000000000000000" pitchFamily="50" charset="-18"/>
                <a:ea typeface="Tabac Sans" panose="02000000000000000000" pitchFamily="50" charset="-18"/>
                <a:cs typeface="Tabac Sans" panose="02000000000000000000" pitchFamily="50" charset="-18"/>
              </a:rPr>
            </a:br>
            <a:r>
              <a:rPr lang="en-US" sz="1400" i="0">
                <a:effectLst/>
                <a:latin typeface="Tabac Sans"/>
                <a:ea typeface="Tabac Sans"/>
                <a:cs typeface="Tabac Sans"/>
              </a:rPr>
              <a:t>with an interactive </a:t>
            </a:r>
            <a:r>
              <a:rPr lang="en-US" sz="1400" b="1" i="0">
                <a:effectLst/>
                <a:latin typeface="Tabac Sans"/>
                <a:ea typeface="Tabac Sans"/>
                <a:cs typeface="Tabac Sans"/>
              </a:rPr>
              <a:t>portal.studyin.cz </a:t>
            </a:r>
            <a:r>
              <a:rPr lang="en-US" sz="1400" i="0">
                <a:effectLst/>
                <a:latin typeface="Tabac Sans"/>
                <a:ea typeface="Tabac Sans"/>
                <a:cs typeface="Tabac Sans"/>
              </a:rPr>
              <a:t>of study</a:t>
            </a:r>
            <a:br>
              <a:rPr lang="cs-CZ" sz="1400" i="0">
                <a:effectLst/>
                <a:latin typeface="Tabac Sans" panose="02000000000000000000" pitchFamily="50" charset="-18"/>
                <a:ea typeface="Tabac Sans" panose="02000000000000000000" pitchFamily="50" charset="-18"/>
                <a:cs typeface="Tabac Sans" panose="02000000000000000000" pitchFamily="50" charset="-18"/>
              </a:rPr>
            </a:br>
            <a:r>
              <a:rPr lang="en-US" sz="1400" i="0" err="1">
                <a:effectLst/>
                <a:latin typeface="Tabac Sans"/>
                <a:ea typeface="Tabac Sans"/>
                <a:cs typeface="Tabac Sans"/>
              </a:rPr>
              <a:t>programmes</a:t>
            </a:r>
            <a:endParaRPr lang="en-US" sz="1400" i="0">
              <a:effectLst/>
              <a:latin typeface="Tabac Sans"/>
              <a:ea typeface="Tabac Sans"/>
              <a:cs typeface="Tabac Sans"/>
            </a:endParaRPr>
          </a:p>
        </p:txBody>
      </p:sp>
      <p:sp>
        <p:nvSpPr>
          <p:cNvPr id="16" name="TextovéPole 15">
            <a:extLst>
              <a:ext uri="{FF2B5EF4-FFF2-40B4-BE49-F238E27FC236}">
                <a16:creationId xmlns:a16="http://schemas.microsoft.com/office/drawing/2014/main" id="{D05D1578-1E9E-CA91-64A6-BB0B945517C6}"/>
              </a:ext>
            </a:extLst>
          </p:cNvPr>
          <p:cNvSpPr txBox="1"/>
          <p:nvPr/>
        </p:nvSpPr>
        <p:spPr>
          <a:xfrm>
            <a:off x="3441621" y="5260731"/>
            <a:ext cx="2115404" cy="954107"/>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gn="ctr">
              <a:lnSpc>
                <a:spcPts val="1200"/>
              </a:lnSpc>
              <a:spcAft>
                <a:spcPts val="600"/>
              </a:spcAft>
              <a:defRPr sz="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pPr>
            <a:r>
              <a:rPr lang="cs-CZ" sz="1400" b="1">
                <a:solidFill>
                  <a:srgbClr val="161616"/>
                </a:solidFill>
                <a:latin typeface="Tabac Sans"/>
                <a:ea typeface="Tabac Sans"/>
                <a:cs typeface="Tabac Sans"/>
              </a:rPr>
              <a:t>A</a:t>
            </a:r>
            <a:r>
              <a:rPr lang="en-US" sz="1400" b="1" i="0" err="1">
                <a:solidFill>
                  <a:srgbClr val="161616"/>
                </a:solidFill>
                <a:effectLst/>
                <a:latin typeface="Tabac Sans"/>
                <a:ea typeface="Tabac Sans"/>
                <a:cs typeface="Tabac Sans"/>
              </a:rPr>
              <a:t>nswering</a:t>
            </a:r>
            <a:r>
              <a:rPr lang="en-US" sz="1400" b="1" i="0">
                <a:solidFill>
                  <a:srgbClr val="161616"/>
                </a:solidFill>
                <a:effectLst/>
                <a:latin typeface="Tabac Sans"/>
                <a:ea typeface="Tabac Sans"/>
                <a:cs typeface="Tabac Sans"/>
              </a:rPr>
              <a:t> questions</a:t>
            </a:r>
            <a:br>
              <a:rPr lang="cs-CZ" sz="1400" b="1" i="0">
                <a:effectLst/>
                <a:latin typeface="Tabac Sans" panose="02000000000000000000" pitchFamily="50" charset="-18"/>
                <a:ea typeface="Tabac Sans" panose="02000000000000000000" pitchFamily="50" charset="-18"/>
                <a:cs typeface="Tabac Sans" panose="02000000000000000000" pitchFamily="50" charset="-18"/>
              </a:rPr>
            </a:br>
            <a:r>
              <a:rPr lang="en-US" sz="1400" i="0">
                <a:solidFill>
                  <a:srgbClr val="161616"/>
                </a:solidFill>
                <a:effectLst/>
                <a:latin typeface="Tabac Sans"/>
                <a:ea typeface="Tabac Sans"/>
                <a:cs typeface="Tabac Sans"/>
              </a:rPr>
              <a:t>from prospective</a:t>
            </a:r>
            <a:br>
              <a:rPr lang="cs-CZ" sz="1400" i="0">
                <a:effectLst/>
                <a:latin typeface="Tabac Sans" panose="02000000000000000000" pitchFamily="50" charset="-18"/>
                <a:ea typeface="Tabac Sans" panose="02000000000000000000" pitchFamily="50" charset="-18"/>
                <a:cs typeface="Tabac Sans" panose="02000000000000000000" pitchFamily="50" charset="-18"/>
              </a:rPr>
            </a:br>
            <a:r>
              <a:rPr lang="en-US" sz="1400" i="0">
                <a:solidFill>
                  <a:srgbClr val="161616"/>
                </a:solidFill>
                <a:effectLst/>
                <a:latin typeface="Tabac Sans"/>
                <a:ea typeface="Tabac Sans"/>
                <a:cs typeface="Tabac Sans"/>
              </a:rPr>
              <a:t>students</a:t>
            </a:r>
            <a:r>
              <a:rPr lang="en-US" sz="1400">
                <a:solidFill>
                  <a:srgbClr val="161616"/>
                </a:solidFill>
                <a:latin typeface="Tabac Sans"/>
                <a:ea typeface="Tabac Sans"/>
                <a:cs typeface="Tabac Sans"/>
              </a:rPr>
              <a:t> and high school counsellors</a:t>
            </a:r>
            <a:endParaRPr lang="en-US" sz="1400"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endParaRPr>
          </a:p>
        </p:txBody>
      </p:sp>
      <p:sp>
        <p:nvSpPr>
          <p:cNvPr id="68" name="TextovéPole 67">
            <a:extLst>
              <a:ext uri="{FF2B5EF4-FFF2-40B4-BE49-F238E27FC236}">
                <a16:creationId xmlns:a16="http://schemas.microsoft.com/office/drawing/2014/main" id="{2AD3896D-BD97-5006-56F3-4A508C392C9B}"/>
              </a:ext>
            </a:extLst>
          </p:cNvPr>
          <p:cNvSpPr txBox="1"/>
          <p:nvPr/>
        </p:nvSpPr>
        <p:spPr>
          <a:xfrm>
            <a:off x="695325" y="5286131"/>
            <a:ext cx="2518312" cy="954107"/>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nSpc>
                <a:spcPts val="2000"/>
              </a:lnSpc>
              <a:spcAft>
                <a:spcPts val="600"/>
              </a:spcAft>
              <a:defRPr sz="18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cs-CZ" sz="1400" b="1">
                <a:solidFill>
                  <a:srgbClr val="161616"/>
                </a:solidFill>
                <a:latin typeface="Tabac Sans"/>
                <a:ea typeface="Tabac Sans"/>
                <a:cs typeface="Tabac Sans"/>
              </a:rPr>
              <a:t>O</a:t>
            </a:r>
            <a:r>
              <a:rPr lang="en-US" sz="1400" b="1" i="0" err="1">
                <a:solidFill>
                  <a:srgbClr val="161616"/>
                </a:solidFill>
                <a:effectLst/>
                <a:latin typeface="Tabac Sans"/>
                <a:ea typeface="Tabac Sans"/>
                <a:cs typeface="Tabac Sans"/>
              </a:rPr>
              <a:t>nline</a:t>
            </a:r>
            <a:r>
              <a:rPr lang="en-US" sz="1400" b="1" i="0">
                <a:solidFill>
                  <a:srgbClr val="161616"/>
                </a:solidFill>
                <a:effectLst/>
                <a:latin typeface="Tabac Sans"/>
                <a:ea typeface="Tabac Sans"/>
                <a:cs typeface="Tabac Sans"/>
              </a:rPr>
              <a:t> campaigns </a:t>
            </a:r>
            <a:r>
              <a:rPr lang="en-US" sz="1400">
                <a:solidFill>
                  <a:srgbClr val="161616"/>
                </a:solidFill>
                <a:latin typeface="Tabac Sans"/>
                <a:ea typeface="Tabac Sans"/>
                <a:cs typeface="Tabac Sans"/>
              </a:rPr>
              <a:t>to</a:t>
            </a:r>
            <a:r>
              <a:rPr lang="en-US" sz="1400" b="1">
                <a:solidFill>
                  <a:srgbClr val="161616"/>
                </a:solidFill>
                <a:latin typeface="Tabac Sans"/>
                <a:ea typeface="Tabac Sans"/>
                <a:cs typeface="Tabac Sans"/>
              </a:rPr>
              <a:t> </a:t>
            </a:r>
            <a:r>
              <a:rPr lang="en-US" sz="1400">
                <a:solidFill>
                  <a:srgbClr val="161616"/>
                </a:solidFill>
                <a:latin typeface="Tabac Sans"/>
                <a:ea typeface="Tabac Sans"/>
                <a:cs typeface="Tabac Sans"/>
              </a:rPr>
              <a:t>support universities</a:t>
            </a:r>
            <a:r>
              <a:rPr lang="en-US" sz="1400" i="0">
                <a:solidFill>
                  <a:srgbClr val="161616"/>
                </a:solidFill>
                <a:effectLst/>
                <a:latin typeface="Tabac Sans"/>
                <a:ea typeface="Tabac Sans"/>
                <a:cs typeface="Tabac Sans"/>
              </a:rPr>
              <a:t> and </a:t>
            </a:r>
            <a:r>
              <a:rPr lang="en-US" sz="1400">
                <a:solidFill>
                  <a:srgbClr val="161616"/>
                </a:solidFill>
                <a:latin typeface="Tabac Sans"/>
                <a:ea typeface="Tabac Sans"/>
                <a:cs typeface="Tabac Sans"/>
              </a:rPr>
              <a:t>embassies in</a:t>
            </a:r>
            <a:r>
              <a:rPr lang="en-US" sz="1400" i="0">
                <a:solidFill>
                  <a:srgbClr val="161616"/>
                </a:solidFill>
                <a:effectLst/>
                <a:latin typeface="Tabac Sans"/>
                <a:ea typeface="Tabac Sans"/>
                <a:cs typeface="Tabac Sans"/>
              </a:rPr>
              <a:t> their promotion </a:t>
            </a:r>
            <a:r>
              <a:rPr lang="en-US" sz="1400">
                <a:solidFill>
                  <a:srgbClr val="161616"/>
                </a:solidFill>
                <a:latin typeface="Tabac Sans"/>
                <a:ea typeface="Tabac Sans"/>
                <a:cs typeface="Tabac Sans"/>
              </a:rPr>
              <a:t>activities</a:t>
            </a:r>
            <a:endParaRPr lang="en-US" sz="1400" i="0">
              <a:solidFill>
                <a:srgbClr val="161616"/>
              </a:solidFill>
              <a:effectLst/>
              <a:latin typeface="Tabac Sans"/>
              <a:ea typeface="Tabac Sans"/>
              <a:cs typeface="Tabac Sans"/>
            </a:endParaRPr>
          </a:p>
        </p:txBody>
      </p:sp>
      <p:sp>
        <p:nvSpPr>
          <p:cNvPr id="69" name="TextovéPole 68">
            <a:extLst>
              <a:ext uri="{FF2B5EF4-FFF2-40B4-BE49-F238E27FC236}">
                <a16:creationId xmlns:a16="http://schemas.microsoft.com/office/drawing/2014/main" id="{CECC0394-D468-E4AD-6C51-2C1CBB7E31CB}"/>
              </a:ext>
            </a:extLst>
          </p:cNvPr>
          <p:cNvSpPr txBox="1"/>
          <p:nvPr/>
        </p:nvSpPr>
        <p:spPr>
          <a:xfrm>
            <a:off x="3441621" y="2715720"/>
            <a:ext cx="2256814" cy="954107"/>
          </a:xfrm>
          <a:prstGeom prst="rect">
            <a:avLst/>
          </a:prstGeom>
          <a:noFill/>
        </p:spPr>
        <p:txBody>
          <a:bodyPr wrap="square" rtlCol="0">
            <a:spAutoFit/>
          </a:bodyPr>
          <a:lstStyle>
            <a:defPPr marR="0" lvl="0" algn="l" rtl="0">
              <a:lnSpc>
                <a:spcPct val="100000"/>
              </a:lnSpc>
              <a:spcBef>
                <a:spcPts val="0"/>
              </a:spcBef>
              <a:spcAft>
                <a:spcPts val="0"/>
              </a:spcAft>
              <a:defRPr/>
            </a:defPPr>
            <a:lvl1pPr algn="ctr">
              <a:lnSpc>
                <a:spcPts val="1200"/>
              </a:lnSpc>
              <a:spcAft>
                <a:spcPts val="600"/>
              </a:spcAft>
              <a:defRPr sz="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pPr>
            <a:r>
              <a:rPr lang="cs-CZ" sz="1400">
                <a:latin typeface="Tabac Sans" panose="02000000000000000000" pitchFamily="50" charset="-18"/>
                <a:ea typeface="Tabac Sans" panose="02000000000000000000" pitchFamily="50" charset="-18"/>
                <a:cs typeface="Tabac Sans" panose="02000000000000000000" pitchFamily="50" charset="-18"/>
              </a:rPr>
              <a:t>A</a:t>
            </a:r>
            <a:r>
              <a:rPr lang="en-US" sz="1400">
                <a:latin typeface="Tabac Sans" panose="02000000000000000000" pitchFamily="50" charset="-18"/>
                <a:ea typeface="Tabac Sans" panose="02000000000000000000" pitchFamily="50" charset="-18"/>
                <a:cs typeface="Tabac Sans" panose="02000000000000000000" pitchFamily="50" charset="-18"/>
              </a:rPr>
              <a:t>ctive cooperation with international students</a:t>
            </a:r>
            <a:r>
              <a:rPr lang="cs-CZ" sz="1400">
                <a:latin typeface="Tabac Sans" panose="02000000000000000000" pitchFamily="50" charset="-18"/>
                <a:ea typeface="Tabac Sans" panose="02000000000000000000" pitchFamily="50" charset="-18"/>
                <a:cs typeface="Tabac Sans" panose="02000000000000000000" pitchFamily="50" charset="-18"/>
              </a:rPr>
              <a:t> </a:t>
            </a:r>
            <a:r>
              <a:rPr lang="en-US" sz="1400">
                <a:latin typeface="Tabac Sans" panose="02000000000000000000" pitchFamily="50" charset="-18"/>
                <a:ea typeface="Tabac Sans" panose="02000000000000000000" pitchFamily="50" charset="-18"/>
                <a:cs typeface="Tabac Sans" panose="02000000000000000000" pitchFamily="50" charset="-18"/>
              </a:rPr>
              <a:t>within the </a:t>
            </a:r>
            <a:r>
              <a:rPr lang="en-US" sz="1400" b="1">
                <a:latin typeface="Tabac Sans" panose="02000000000000000000" pitchFamily="50" charset="-18"/>
                <a:ea typeface="Tabac Sans" panose="02000000000000000000" pitchFamily="50" charset="-18"/>
                <a:cs typeface="Tabac Sans" panose="02000000000000000000" pitchFamily="50" charset="-18"/>
              </a:rPr>
              <a:t>STUDY IN ambassador programme</a:t>
            </a:r>
          </a:p>
        </p:txBody>
      </p:sp>
      <p:sp>
        <p:nvSpPr>
          <p:cNvPr id="71" name="TextovéPole 70">
            <a:extLst>
              <a:ext uri="{FF2B5EF4-FFF2-40B4-BE49-F238E27FC236}">
                <a16:creationId xmlns:a16="http://schemas.microsoft.com/office/drawing/2014/main" id="{E53A2965-13A0-A5DC-7D57-33BE8444E3BF}"/>
              </a:ext>
            </a:extLst>
          </p:cNvPr>
          <p:cNvSpPr txBox="1"/>
          <p:nvPr/>
        </p:nvSpPr>
        <p:spPr>
          <a:xfrm>
            <a:off x="3441621" y="4118023"/>
            <a:ext cx="2744065" cy="738664"/>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nSpc>
                <a:spcPts val="2000"/>
              </a:lnSpc>
              <a:spcAft>
                <a:spcPts val="600"/>
              </a:spcAft>
              <a:defRPr sz="18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cs-CZ" sz="1400" b="1">
                <a:solidFill>
                  <a:srgbClr val="161616"/>
                </a:solidFill>
                <a:latin typeface="Tabac Sans"/>
                <a:ea typeface="Tabac Sans"/>
                <a:cs typeface="Tabac Sans"/>
              </a:rPr>
              <a:t>R</a:t>
            </a:r>
            <a:r>
              <a:rPr lang="en-US" sz="1400" b="1" i="0" err="1">
                <a:solidFill>
                  <a:srgbClr val="161616"/>
                </a:solidFill>
                <a:effectLst/>
                <a:latin typeface="Tabac Sans"/>
                <a:ea typeface="Tabac Sans"/>
                <a:cs typeface="Tabac Sans"/>
              </a:rPr>
              <a:t>epresentation</a:t>
            </a:r>
            <a:r>
              <a:rPr lang="en-US" sz="1400" b="1" i="0">
                <a:solidFill>
                  <a:srgbClr val="161616"/>
                </a:solidFill>
                <a:effectLst/>
                <a:latin typeface="Tabac Sans"/>
                <a:ea typeface="Tabac Sans"/>
                <a:cs typeface="Tabac Sans"/>
              </a:rPr>
              <a:t> of Czechia</a:t>
            </a:r>
            <a:br>
              <a:rPr lang="cs-CZ" sz="1400" b="1" i="0">
                <a:effectLst/>
                <a:latin typeface="Tabac Sans" panose="02000000000000000000" pitchFamily="50" charset="-18"/>
                <a:ea typeface="Tabac Sans" panose="02000000000000000000" pitchFamily="50" charset="-18"/>
                <a:cs typeface="Tabac Sans" panose="02000000000000000000" pitchFamily="50" charset="-18"/>
              </a:rPr>
            </a:br>
            <a:r>
              <a:rPr lang="en-US" sz="1400" i="0">
                <a:solidFill>
                  <a:srgbClr val="161616"/>
                </a:solidFill>
                <a:effectLst/>
                <a:latin typeface="Tabac Sans"/>
                <a:ea typeface="Tabac Sans"/>
                <a:cs typeface="Tabac Sans"/>
              </a:rPr>
              <a:t>at online and in-person </a:t>
            </a:r>
            <a:r>
              <a:rPr lang="en-US" sz="1400">
                <a:solidFill>
                  <a:srgbClr val="161616"/>
                </a:solidFill>
                <a:latin typeface="Tabac Sans"/>
                <a:ea typeface="Tabac Sans"/>
                <a:cs typeface="Tabac Sans"/>
              </a:rPr>
              <a:t>fairs</a:t>
            </a:r>
            <a:br>
              <a:rPr lang="cs-CZ" sz="1400" i="0">
                <a:effectLst/>
                <a:latin typeface="Tabac Sans" panose="02000000000000000000" pitchFamily="50" charset="-18"/>
                <a:ea typeface="Tabac Sans" panose="02000000000000000000" pitchFamily="50" charset="-18"/>
                <a:cs typeface="Tabac Sans" panose="02000000000000000000" pitchFamily="50" charset="-18"/>
              </a:rPr>
            </a:br>
            <a:r>
              <a:rPr lang="en-US" sz="1400" i="0">
                <a:solidFill>
                  <a:srgbClr val="161616"/>
                </a:solidFill>
                <a:effectLst/>
                <a:latin typeface="Tabac Sans"/>
                <a:ea typeface="Tabac Sans"/>
                <a:cs typeface="Tabac Sans"/>
              </a:rPr>
              <a:t>(and webinars)</a:t>
            </a:r>
          </a:p>
        </p:txBody>
      </p:sp>
      <p:pic>
        <p:nvPicPr>
          <p:cNvPr id="25" name="Grafický objekt 24">
            <a:extLst>
              <a:ext uri="{FF2B5EF4-FFF2-40B4-BE49-F238E27FC236}">
                <a16:creationId xmlns:a16="http://schemas.microsoft.com/office/drawing/2014/main" id="{57AD2A12-5AAB-A772-CEA0-72ACCBA59ADB}"/>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771759" y="2529559"/>
            <a:ext cx="216000" cy="216000"/>
          </a:xfrm>
          <a:prstGeom prst="rect">
            <a:avLst/>
          </a:prstGeom>
        </p:spPr>
      </p:pic>
      <p:pic>
        <p:nvPicPr>
          <p:cNvPr id="28" name="Grafický objekt 27">
            <a:extLst>
              <a:ext uri="{FF2B5EF4-FFF2-40B4-BE49-F238E27FC236}">
                <a16:creationId xmlns:a16="http://schemas.microsoft.com/office/drawing/2014/main" id="{9410DF2A-1EC3-0AA7-A031-2645368EA8DB}"/>
              </a:ext>
            </a:extLst>
          </p:cNvPr>
          <p:cNvPicPr>
            <a:picLocks noChangeAspect="1"/>
          </p:cNvPicPr>
          <p:nvPr/>
        </p:nvPicPr>
        <p:blipFill>
          <a:blip r:embed="rId34">
            <a:extLst>
              <a:ext uri="{96DAC541-7B7A-43D3-8B79-37D633B846F1}">
                <asvg:svgBlip xmlns:asvg="http://schemas.microsoft.com/office/drawing/2016/SVG/main" r:embed="rId35"/>
              </a:ext>
            </a:extLst>
          </a:blip>
          <a:srcRect/>
          <a:stretch/>
        </p:blipFill>
        <p:spPr>
          <a:xfrm>
            <a:off x="3514391" y="2521939"/>
            <a:ext cx="216000" cy="216000"/>
          </a:xfrm>
          <a:prstGeom prst="rect">
            <a:avLst/>
          </a:prstGeom>
        </p:spPr>
      </p:pic>
      <p:pic>
        <p:nvPicPr>
          <p:cNvPr id="29" name="Grafický objekt 28">
            <a:extLst>
              <a:ext uri="{FF2B5EF4-FFF2-40B4-BE49-F238E27FC236}">
                <a16:creationId xmlns:a16="http://schemas.microsoft.com/office/drawing/2014/main" id="{B4C65986-0B96-0F0D-BB4B-DE6D8D380085}"/>
              </a:ext>
            </a:extLst>
          </p:cNvPr>
          <p:cNvPicPr>
            <a:picLocks noChangeAspect="1"/>
          </p:cNvPicPr>
          <p:nvPr/>
        </p:nvPicPr>
        <p:blipFill>
          <a:blip r:embed="rId36">
            <a:extLst>
              <a:ext uri="{96DAC541-7B7A-43D3-8B79-37D633B846F1}">
                <asvg:svgBlip xmlns:asvg="http://schemas.microsoft.com/office/drawing/2016/SVG/main" r:embed="rId37"/>
              </a:ext>
            </a:extLst>
          </a:blip>
          <a:srcRect/>
          <a:stretch/>
        </p:blipFill>
        <p:spPr>
          <a:xfrm>
            <a:off x="771759" y="3903580"/>
            <a:ext cx="216000" cy="216000"/>
          </a:xfrm>
          <a:prstGeom prst="rect">
            <a:avLst/>
          </a:prstGeom>
        </p:spPr>
      </p:pic>
      <p:pic>
        <p:nvPicPr>
          <p:cNvPr id="30" name="Grafický objekt 29">
            <a:extLst>
              <a:ext uri="{FF2B5EF4-FFF2-40B4-BE49-F238E27FC236}">
                <a16:creationId xmlns:a16="http://schemas.microsoft.com/office/drawing/2014/main" id="{22D88A3C-715E-CCE1-45C4-FD194131B5C8}"/>
              </a:ext>
            </a:extLst>
          </p:cNvPr>
          <p:cNvPicPr>
            <a:picLocks noChangeAspect="1"/>
          </p:cNvPicPr>
          <p:nvPr/>
        </p:nvPicPr>
        <p:blipFill>
          <a:blip r:embed="rId38">
            <a:extLst>
              <a:ext uri="{96DAC541-7B7A-43D3-8B79-37D633B846F1}">
                <asvg:svgBlip xmlns:asvg="http://schemas.microsoft.com/office/drawing/2016/SVG/main" r:embed="rId39"/>
              </a:ext>
            </a:extLst>
          </a:blip>
          <a:srcRect/>
          <a:stretch/>
        </p:blipFill>
        <p:spPr>
          <a:xfrm>
            <a:off x="3514391" y="3903580"/>
            <a:ext cx="216000" cy="216000"/>
          </a:xfrm>
          <a:prstGeom prst="rect">
            <a:avLst/>
          </a:prstGeom>
        </p:spPr>
      </p:pic>
      <p:pic>
        <p:nvPicPr>
          <p:cNvPr id="31" name="Grafický objekt 30">
            <a:extLst>
              <a:ext uri="{FF2B5EF4-FFF2-40B4-BE49-F238E27FC236}">
                <a16:creationId xmlns:a16="http://schemas.microsoft.com/office/drawing/2014/main" id="{B46F537C-7AA2-5A93-1A6C-8F63B9918AE1}"/>
              </a:ext>
            </a:extLst>
          </p:cNvPr>
          <p:cNvPicPr>
            <a:picLocks noChangeAspect="1"/>
          </p:cNvPicPr>
          <p:nvPr/>
        </p:nvPicPr>
        <p:blipFill>
          <a:blip r:embed="rId40">
            <a:extLst>
              <a:ext uri="{96DAC541-7B7A-43D3-8B79-37D633B846F1}">
                <asvg:svgBlip xmlns:asvg="http://schemas.microsoft.com/office/drawing/2016/SVG/main" r:embed="rId41"/>
              </a:ext>
            </a:extLst>
          </a:blip>
          <a:srcRect/>
          <a:stretch/>
        </p:blipFill>
        <p:spPr>
          <a:xfrm>
            <a:off x="771759" y="5043058"/>
            <a:ext cx="216000" cy="216000"/>
          </a:xfrm>
          <a:prstGeom prst="rect">
            <a:avLst/>
          </a:prstGeom>
        </p:spPr>
      </p:pic>
      <p:pic>
        <p:nvPicPr>
          <p:cNvPr id="32" name="Grafický objekt 31">
            <a:extLst>
              <a:ext uri="{FF2B5EF4-FFF2-40B4-BE49-F238E27FC236}">
                <a16:creationId xmlns:a16="http://schemas.microsoft.com/office/drawing/2014/main" id="{AE5EFED7-3B78-1474-4EA7-C01C1BD6C335}"/>
              </a:ext>
            </a:extLst>
          </p:cNvPr>
          <p:cNvPicPr>
            <a:picLocks noChangeAspect="1"/>
          </p:cNvPicPr>
          <p:nvPr/>
        </p:nvPicPr>
        <p:blipFill>
          <a:blip r:embed="rId42">
            <a:extLst>
              <a:ext uri="{96DAC541-7B7A-43D3-8B79-37D633B846F1}">
                <asvg:svgBlip xmlns:asvg="http://schemas.microsoft.com/office/drawing/2016/SVG/main" r:embed="rId43"/>
              </a:ext>
            </a:extLst>
          </a:blip>
          <a:srcRect/>
          <a:stretch/>
        </p:blipFill>
        <p:spPr>
          <a:xfrm>
            <a:off x="3514391" y="5043058"/>
            <a:ext cx="216000" cy="216000"/>
          </a:xfrm>
          <a:prstGeom prst="rect">
            <a:avLst/>
          </a:prstGeom>
        </p:spPr>
      </p:pic>
      <p:pic>
        <p:nvPicPr>
          <p:cNvPr id="3" name="Obrázek 2">
            <a:extLst>
              <a:ext uri="{FF2B5EF4-FFF2-40B4-BE49-F238E27FC236}">
                <a16:creationId xmlns:a16="http://schemas.microsoft.com/office/drawing/2014/main" id="{DED9BB74-52E4-2806-9733-BBA2068D5100}"/>
              </a:ext>
            </a:extLst>
          </p:cNvPr>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10236675" y="728663"/>
            <a:ext cx="1260000" cy="1260000"/>
          </a:xfrm>
          <a:prstGeom prst="rect">
            <a:avLst/>
          </a:prstGeom>
        </p:spPr>
      </p:pic>
      <p:pic>
        <p:nvPicPr>
          <p:cNvPr id="17" name="Obrázek 16">
            <a:extLst>
              <a:ext uri="{FF2B5EF4-FFF2-40B4-BE49-F238E27FC236}">
                <a16:creationId xmlns:a16="http://schemas.microsoft.com/office/drawing/2014/main" id="{D3A2FEEF-E8CA-5F3A-FE8D-728FF4087BE8}"/>
              </a:ext>
            </a:extLst>
          </p:cNvPr>
          <p:cNvPicPr>
            <a:picLocks noChangeAspect="1"/>
          </p:cNvPicPr>
          <p:nvPr/>
        </p:nvPicPr>
        <p:blipFill>
          <a:blip r:embed="rId45">
            <a:extLst>
              <a:ext uri="{28A0092B-C50C-407E-A947-70E740481C1C}">
                <a14:useLocalDpi xmlns:a14="http://schemas.microsoft.com/office/drawing/2010/main" val="0"/>
              </a:ext>
            </a:extLst>
          </a:blip>
          <a:srcRect/>
          <a:stretch/>
        </p:blipFill>
        <p:spPr>
          <a:xfrm rot="3683640">
            <a:off x="10283954" y="4925873"/>
            <a:ext cx="2898288" cy="2635996"/>
          </a:xfrm>
          <a:prstGeom prst="rect">
            <a:avLst/>
          </a:prstGeom>
        </p:spPr>
      </p:pic>
      <p:pic>
        <p:nvPicPr>
          <p:cNvPr id="13" name="Obrázek 12">
            <a:extLst>
              <a:ext uri="{FF2B5EF4-FFF2-40B4-BE49-F238E27FC236}">
                <a16:creationId xmlns:a16="http://schemas.microsoft.com/office/drawing/2014/main" id="{D98FD843-1663-B7FA-1435-C454162DB5C1}"/>
              </a:ext>
            </a:extLst>
          </p:cNvPr>
          <p:cNvPicPr>
            <a:picLocks noChangeAspect="1"/>
          </p:cNvPicPr>
          <p:nvPr/>
        </p:nvPicPr>
        <p:blipFill>
          <a:blip r:embed="rId46">
            <a:extLst>
              <a:ext uri="{28A0092B-C50C-407E-A947-70E740481C1C}">
                <a14:useLocalDpi xmlns:a14="http://schemas.microsoft.com/office/drawing/2010/main" val="0"/>
              </a:ext>
            </a:extLst>
          </a:blip>
          <a:srcRect/>
          <a:stretch/>
        </p:blipFill>
        <p:spPr>
          <a:xfrm rot="9918159">
            <a:off x="8813107" y="6000778"/>
            <a:ext cx="2338412" cy="2228798"/>
          </a:xfrm>
          <a:prstGeom prst="rect">
            <a:avLst/>
          </a:prstGeom>
        </p:spPr>
      </p:pic>
    </p:spTree>
    <p:extLst>
      <p:ext uri="{BB962C8B-B14F-4D97-AF65-F5344CB8AC3E}">
        <p14:creationId xmlns:p14="http://schemas.microsoft.com/office/powerpoint/2010/main" val="342397564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ázek 5" descr="Obsah obrázku oblečení, boty, osoba, kreslené&#10;&#10;Popis byl vytvořen automaticky">
            <a:extLst>
              <a:ext uri="{FF2B5EF4-FFF2-40B4-BE49-F238E27FC236}">
                <a16:creationId xmlns:a16="http://schemas.microsoft.com/office/drawing/2014/main" id="{EDE75266-6E87-E8A6-6B30-33565492A627}"/>
              </a:ext>
            </a:extLst>
          </p:cNvPr>
          <p:cNvPicPr>
            <a:picLocks noChangeAspect="1"/>
          </p:cNvPicPr>
          <p:nvPr/>
        </p:nvPicPr>
        <p:blipFill rotWithShape="1">
          <a:blip r:embed="rId2">
            <a:extLst>
              <a:ext uri="{28A0092B-C50C-407E-A947-70E740481C1C}">
                <a14:useLocalDpi xmlns:a14="http://schemas.microsoft.com/office/drawing/2010/main" val="0"/>
              </a:ext>
            </a:extLst>
          </a:blip>
          <a:srcRect l="55079" t="12275" r="9898" b="17884"/>
          <a:stretch/>
        </p:blipFill>
        <p:spPr>
          <a:xfrm>
            <a:off x="7091289" y="859847"/>
            <a:ext cx="2831878" cy="5647298"/>
          </a:xfrm>
          <a:prstGeom prst="rect">
            <a:avLst/>
          </a:prstGeom>
        </p:spPr>
      </p:pic>
      <p:sp>
        <p:nvSpPr>
          <p:cNvPr id="2" name="TextovéPole 1">
            <a:extLst>
              <a:ext uri="{FF2B5EF4-FFF2-40B4-BE49-F238E27FC236}">
                <a16:creationId xmlns:a16="http://schemas.microsoft.com/office/drawing/2014/main" id="{2C476D57-E083-BC61-756C-905E717FBD92}"/>
              </a:ext>
            </a:extLst>
          </p:cNvPr>
          <p:cNvSpPr txBox="1"/>
          <p:nvPr/>
        </p:nvSpPr>
        <p:spPr>
          <a:xfrm>
            <a:off x="1258015" y="3937057"/>
            <a:ext cx="4847816" cy="707886"/>
          </a:xfrm>
          <a:prstGeom prst="rect">
            <a:avLst/>
          </a:prstGeom>
          <a:noFill/>
        </p:spPr>
        <p:txBody>
          <a:bodyPr wrap="square" rtlCol="0">
            <a:spAutoFit/>
          </a:bodyPr>
          <a:lstStyle/>
          <a:p>
            <a:r>
              <a:rPr lang="cs-CZ" sz="4000" b="1">
                <a:latin typeface="Tabac Sans"/>
              </a:rPr>
              <a:t>WHY </a:t>
            </a:r>
            <a:r>
              <a:rPr lang="cs-CZ" sz="4000" b="1" err="1">
                <a:latin typeface="Tabac Sans"/>
              </a:rPr>
              <a:t>is</a:t>
            </a:r>
            <a:r>
              <a:rPr lang="cs-CZ" sz="4000" b="1">
                <a:latin typeface="Tabac Sans"/>
              </a:rPr>
              <a:t> </a:t>
            </a:r>
            <a:r>
              <a:rPr lang="cs-CZ" sz="4000" b="1" err="1">
                <a:latin typeface="Tabac Sans"/>
              </a:rPr>
              <a:t>Czechia</a:t>
            </a:r>
            <a:endParaRPr lang="cs-CZ" sz="4000" b="1">
              <a:latin typeface="Tabac Sans"/>
            </a:endParaRPr>
          </a:p>
        </p:txBody>
      </p:sp>
      <p:sp>
        <p:nvSpPr>
          <p:cNvPr id="4" name="TextovéPole 3">
            <a:extLst>
              <a:ext uri="{FF2B5EF4-FFF2-40B4-BE49-F238E27FC236}">
                <a16:creationId xmlns:a16="http://schemas.microsoft.com/office/drawing/2014/main" id="{B4D8BB32-8D12-E4AE-5A61-5A26061927F1}"/>
              </a:ext>
            </a:extLst>
          </p:cNvPr>
          <p:cNvSpPr txBox="1"/>
          <p:nvPr/>
        </p:nvSpPr>
        <p:spPr>
          <a:xfrm>
            <a:off x="1258015" y="4584102"/>
            <a:ext cx="4419600" cy="584775"/>
          </a:xfrm>
          <a:prstGeom prst="rect">
            <a:avLst/>
          </a:prstGeom>
          <a:noFill/>
        </p:spPr>
        <p:txBody>
          <a:bodyPr wrap="square">
            <a:spAutoFit/>
          </a:bodyPr>
          <a:lstStyle/>
          <a:p>
            <a:r>
              <a:rPr lang="cs-CZ" sz="3200">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rPr>
              <a:t>#SMARTCHOICE?</a:t>
            </a:r>
            <a:endParaRPr lang="cs-CZ" sz="3200">
              <a:solidFill>
                <a:srgbClr val="436AB3"/>
              </a:solidFill>
            </a:endParaRPr>
          </a:p>
        </p:txBody>
      </p:sp>
      <p:sp>
        <p:nvSpPr>
          <p:cNvPr id="9" name="TextovéPole 8">
            <a:extLst>
              <a:ext uri="{FF2B5EF4-FFF2-40B4-BE49-F238E27FC236}">
                <a16:creationId xmlns:a16="http://schemas.microsoft.com/office/drawing/2014/main" id="{9895E0E6-766D-6069-85C9-D20871EB9AF9}"/>
              </a:ext>
            </a:extLst>
          </p:cNvPr>
          <p:cNvSpPr txBox="1"/>
          <p:nvPr/>
        </p:nvSpPr>
        <p:spPr>
          <a:xfrm>
            <a:off x="1235245" y="2882419"/>
            <a:ext cx="4419600" cy="1200329"/>
          </a:xfrm>
          <a:prstGeom prst="rect">
            <a:avLst/>
          </a:prstGeom>
          <a:noFill/>
        </p:spPr>
        <p:txBody>
          <a:bodyPr wrap="square">
            <a:spAutoFit/>
          </a:bodyPr>
          <a:lstStyle/>
          <a:p>
            <a:r>
              <a:rPr lang="cs-CZ" sz="72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01</a:t>
            </a:r>
            <a:endParaRPr lang="cs-CZ" sz="7200">
              <a:solidFill>
                <a:srgbClr val="E22F27"/>
              </a:solidFill>
            </a:endParaRPr>
          </a:p>
        </p:txBody>
      </p:sp>
      <p:pic>
        <p:nvPicPr>
          <p:cNvPr id="3" name="Obrázek 2">
            <a:extLst>
              <a:ext uri="{FF2B5EF4-FFF2-40B4-BE49-F238E27FC236}">
                <a16:creationId xmlns:a16="http://schemas.microsoft.com/office/drawing/2014/main" id="{1D519CED-91DA-40ED-D623-32FB8A614E0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824"/>
          <a:stretch/>
        </p:blipFill>
        <p:spPr>
          <a:xfrm>
            <a:off x="467334" y="11136"/>
            <a:ext cx="11724666" cy="6858000"/>
          </a:xfrm>
          <a:prstGeom prst="rect">
            <a:avLst/>
          </a:prstGeom>
        </p:spPr>
      </p:pic>
      <p:cxnSp>
        <p:nvCxnSpPr>
          <p:cNvPr id="7" name="Přímá spojnice 6">
            <a:extLst>
              <a:ext uri="{FF2B5EF4-FFF2-40B4-BE49-F238E27FC236}">
                <a16:creationId xmlns:a16="http://schemas.microsoft.com/office/drawing/2014/main" id="{5E747B86-1B93-7EA2-0F8D-A6923CA4CC2F}"/>
              </a:ext>
            </a:extLst>
          </p:cNvPr>
          <p:cNvCxnSpPr/>
          <p:nvPr/>
        </p:nvCxnSpPr>
        <p:spPr>
          <a:xfrm>
            <a:off x="1358446" y="5427235"/>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mc:Choice xmlns:p14="http://schemas.microsoft.com/office/powerpoint/2010/main" Requires="p14">
          <p:contentPart p14:bwMode="auto" r:id="rId4">
            <p14:nvContentPartPr>
              <p14:cNvPr id="5" name="Rukopis 4">
                <a:extLst>
                  <a:ext uri="{FF2B5EF4-FFF2-40B4-BE49-F238E27FC236}">
                    <a16:creationId xmlns:a16="http://schemas.microsoft.com/office/drawing/2014/main" id="{0AB2B015-CB42-CF7D-FD80-2CD6DE47628B}"/>
                  </a:ext>
                </a:extLst>
              </p14:cNvPr>
              <p14:cNvContentPartPr/>
              <p14:nvPr/>
            </p14:nvContentPartPr>
            <p14:xfrm>
              <a:off x="2065968" y="2806056"/>
              <a:ext cx="192600" cy="634680"/>
            </p14:xfrm>
          </p:contentPart>
        </mc:Choice>
        <mc:Fallback>
          <p:pic>
            <p:nvPicPr>
              <p:cNvPr id="5" name="Rukopis 4">
                <a:extLst>
                  <a:ext uri="{FF2B5EF4-FFF2-40B4-BE49-F238E27FC236}">
                    <a16:creationId xmlns:a16="http://schemas.microsoft.com/office/drawing/2014/main" id="{0AB2B015-CB42-CF7D-FD80-2CD6DE47628B}"/>
                  </a:ext>
                </a:extLst>
              </p:cNvPr>
              <p:cNvPicPr/>
              <p:nvPr/>
            </p:nvPicPr>
            <p:blipFill>
              <a:blip r:embed="rId5"/>
              <a:stretch>
                <a:fillRect/>
              </a:stretch>
            </p:blipFill>
            <p:spPr>
              <a:xfrm>
                <a:off x="2011968" y="2698056"/>
                <a:ext cx="300240" cy="85032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8" name="Rukopis 7">
                <a:extLst>
                  <a:ext uri="{FF2B5EF4-FFF2-40B4-BE49-F238E27FC236}">
                    <a16:creationId xmlns:a16="http://schemas.microsoft.com/office/drawing/2014/main" id="{FED2F2D3-66A1-DC52-AE48-3EC6889120F2}"/>
                  </a:ext>
                </a:extLst>
              </p14:cNvPr>
              <p14:cNvContentPartPr/>
              <p14:nvPr/>
            </p14:nvContentPartPr>
            <p14:xfrm>
              <a:off x="2121048" y="3172896"/>
              <a:ext cx="360" cy="360"/>
            </p14:xfrm>
          </p:contentPart>
        </mc:Choice>
        <mc:Fallback>
          <p:pic>
            <p:nvPicPr>
              <p:cNvPr id="8" name="Rukopis 7">
                <a:extLst>
                  <a:ext uri="{FF2B5EF4-FFF2-40B4-BE49-F238E27FC236}">
                    <a16:creationId xmlns:a16="http://schemas.microsoft.com/office/drawing/2014/main" id="{FED2F2D3-66A1-DC52-AE48-3EC6889120F2}"/>
                  </a:ext>
                </a:extLst>
              </p:cNvPr>
              <p:cNvPicPr/>
              <p:nvPr/>
            </p:nvPicPr>
            <p:blipFill>
              <a:blip r:embed="rId7"/>
              <a:stretch>
                <a:fillRect/>
              </a:stretch>
            </p:blipFill>
            <p:spPr>
              <a:xfrm>
                <a:off x="2067048" y="3064896"/>
                <a:ext cx="10800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0" name="Rukopis 9">
                <a:extLst>
                  <a:ext uri="{FF2B5EF4-FFF2-40B4-BE49-F238E27FC236}">
                    <a16:creationId xmlns:a16="http://schemas.microsoft.com/office/drawing/2014/main" id="{C73FDCA7-AB1E-0605-185C-F2401A6CBB17}"/>
                  </a:ext>
                </a:extLst>
              </p14:cNvPr>
              <p14:cNvContentPartPr/>
              <p14:nvPr/>
            </p14:nvContentPartPr>
            <p14:xfrm>
              <a:off x="2084688" y="3291696"/>
              <a:ext cx="360" cy="360"/>
            </p14:xfrm>
          </p:contentPart>
        </mc:Choice>
        <mc:Fallback>
          <p:pic>
            <p:nvPicPr>
              <p:cNvPr id="10" name="Rukopis 9">
                <a:extLst>
                  <a:ext uri="{FF2B5EF4-FFF2-40B4-BE49-F238E27FC236}">
                    <a16:creationId xmlns:a16="http://schemas.microsoft.com/office/drawing/2014/main" id="{C73FDCA7-AB1E-0605-185C-F2401A6CBB17}"/>
                  </a:ext>
                </a:extLst>
              </p:cNvPr>
              <p:cNvPicPr/>
              <p:nvPr/>
            </p:nvPicPr>
            <p:blipFill>
              <a:blip r:embed="rId7"/>
              <a:stretch>
                <a:fillRect/>
              </a:stretch>
            </p:blipFill>
            <p:spPr>
              <a:xfrm>
                <a:off x="2030688" y="3183696"/>
                <a:ext cx="10800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1" name="Rukopis 10">
                <a:extLst>
                  <a:ext uri="{FF2B5EF4-FFF2-40B4-BE49-F238E27FC236}">
                    <a16:creationId xmlns:a16="http://schemas.microsoft.com/office/drawing/2014/main" id="{E9636812-A4F6-4480-673C-ACD4442CCF93}"/>
                  </a:ext>
                </a:extLst>
              </p14:cNvPr>
              <p14:cNvContentPartPr/>
              <p14:nvPr/>
            </p14:nvContentPartPr>
            <p14:xfrm>
              <a:off x="2084688" y="3228336"/>
              <a:ext cx="47520" cy="498960"/>
            </p14:xfrm>
          </p:contentPart>
        </mc:Choice>
        <mc:Fallback>
          <p:pic>
            <p:nvPicPr>
              <p:cNvPr id="11" name="Rukopis 10">
                <a:extLst>
                  <a:ext uri="{FF2B5EF4-FFF2-40B4-BE49-F238E27FC236}">
                    <a16:creationId xmlns:a16="http://schemas.microsoft.com/office/drawing/2014/main" id="{E9636812-A4F6-4480-673C-ACD4442CCF93}"/>
                  </a:ext>
                </a:extLst>
              </p:cNvPr>
              <p:cNvPicPr/>
              <p:nvPr/>
            </p:nvPicPr>
            <p:blipFill>
              <a:blip r:embed="rId10"/>
              <a:stretch>
                <a:fillRect/>
              </a:stretch>
            </p:blipFill>
            <p:spPr>
              <a:xfrm>
                <a:off x="2030688" y="3120336"/>
                <a:ext cx="155160" cy="714600"/>
              </a:xfrm>
              <a:prstGeom prst="rect">
                <a:avLst/>
              </a:prstGeom>
            </p:spPr>
          </p:pic>
        </mc:Fallback>
      </mc:AlternateContent>
      <p:sp>
        <p:nvSpPr>
          <p:cNvPr id="12" name="Obdélník 11">
            <a:extLst>
              <a:ext uri="{FF2B5EF4-FFF2-40B4-BE49-F238E27FC236}">
                <a16:creationId xmlns:a16="http://schemas.microsoft.com/office/drawing/2014/main" id="{52D193D0-E801-983E-4140-076AA0327A99}"/>
              </a:ext>
            </a:extLst>
          </p:cNvPr>
          <p:cNvSpPr/>
          <p:nvPr/>
        </p:nvSpPr>
        <p:spPr>
          <a:xfrm>
            <a:off x="1852091" y="2980943"/>
            <a:ext cx="416741" cy="95611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14" name="Obrázek 13">
            <a:extLst>
              <a:ext uri="{FF2B5EF4-FFF2-40B4-BE49-F238E27FC236}">
                <a16:creationId xmlns:a16="http://schemas.microsoft.com/office/drawing/2014/main" id="{8C000D8A-7B1B-A288-0E65-53CDBC9BB283}"/>
              </a:ext>
            </a:extLst>
          </p:cNvPr>
          <p:cNvPicPr>
            <a:picLocks noChangeAspect="1"/>
          </p:cNvPicPr>
          <p:nvPr/>
        </p:nvPicPr>
        <p:blipFill>
          <a:blip r:embed="rId11"/>
          <a:stretch>
            <a:fillRect/>
          </a:stretch>
        </p:blipFill>
        <p:spPr>
          <a:xfrm>
            <a:off x="1852091" y="3043678"/>
            <a:ext cx="717373" cy="830642"/>
          </a:xfrm>
          <a:prstGeom prst="rect">
            <a:avLst/>
          </a:prstGeom>
        </p:spPr>
      </p:pic>
    </p:spTree>
    <p:extLst>
      <p:ext uri="{BB962C8B-B14F-4D97-AF65-F5344CB8AC3E}">
        <p14:creationId xmlns:p14="http://schemas.microsoft.com/office/powerpoint/2010/main" val="178008691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ázek 5" descr="Obsah obrázku oblečení, osoba, venku, boty&#10;&#10;Popis byl vytvořen automaticky">
            <a:extLst>
              <a:ext uri="{FF2B5EF4-FFF2-40B4-BE49-F238E27FC236}">
                <a16:creationId xmlns:a16="http://schemas.microsoft.com/office/drawing/2014/main" id="{FB5ADB09-9DC5-2DBC-D19E-8BADD27F6F0D}"/>
              </a:ext>
            </a:extLst>
          </p:cNvPr>
          <p:cNvPicPr>
            <a:picLocks noChangeAspect="1"/>
          </p:cNvPicPr>
          <p:nvPr/>
        </p:nvPicPr>
        <p:blipFill rotWithShape="1">
          <a:blip r:embed="rId3">
            <a:extLst>
              <a:ext uri="{28A0092B-C50C-407E-A947-70E740481C1C}">
                <a14:useLocalDpi xmlns:a14="http://schemas.microsoft.com/office/drawing/2010/main" val="0"/>
              </a:ext>
            </a:extLst>
          </a:blip>
          <a:srcRect l="83" t="-1" r="2931" b="25225"/>
          <a:stretch/>
        </p:blipFill>
        <p:spPr>
          <a:xfrm>
            <a:off x="6133919" y="-1"/>
            <a:ext cx="6362881" cy="7344698"/>
          </a:xfrm>
          <a:custGeom>
            <a:avLst/>
            <a:gdLst>
              <a:gd name="connsiteX0" fmla="*/ 2438133 w 6555225"/>
              <a:gd name="connsiteY0" fmla="*/ 0 h 7394314"/>
              <a:gd name="connsiteX1" fmla="*/ 6555225 w 6555225"/>
              <a:gd name="connsiteY1" fmla="*/ 0 h 7394314"/>
              <a:gd name="connsiteX2" fmla="*/ 6555225 w 6555225"/>
              <a:gd name="connsiteY2" fmla="*/ 7394314 h 7394314"/>
              <a:gd name="connsiteX3" fmla="*/ 2361753 w 6555225"/>
              <a:gd name="connsiteY3" fmla="*/ 6989042 h 7394314"/>
              <a:gd name="connsiteX4" fmla="*/ 747434 w 6555225"/>
              <a:gd name="connsiteY4" fmla="*/ 5611447 h 7394314"/>
              <a:gd name="connsiteX5" fmla="*/ 60582 w 6555225"/>
              <a:gd name="connsiteY5" fmla="*/ 2968090 h 7394314"/>
              <a:gd name="connsiteX6" fmla="*/ 828192 w 6555225"/>
              <a:gd name="connsiteY6" fmla="*/ 1021386 h 7394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55225" h="7394314">
                <a:moveTo>
                  <a:pt x="2438133" y="0"/>
                </a:moveTo>
                <a:lnTo>
                  <a:pt x="6555225" y="0"/>
                </a:lnTo>
                <a:lnTo>
                  <a:pt x="6555225" y="7394314"/>
                </a:lnTo>
                <a:lnTo>
                  <a:pt x="2361753" y="6989042"/>
                </a:lnTo>
                <a:cubicBezTo>
                  <a:pt x="1073032" y="6864499"/>
                  <a:pt x="747434" y="5611447"/>
                  <a:pt x="747434" y="5611447"/>
                </a:cubicBezTo>
                <a:lnTo>
                  <a:pt x="60582" y="2968090"/>
                </a:lnTo>
                <a:cubicBezTo>
                  <a:pt x="-265058" y="1714969"/>
                  <a:pt x="828192" y="1021386"/>
                  <a:pt x="828192" y="1021386"/>
                </a:cubicBezTo>
                <a:close/>
              </a:path>
            </a:pathLst>
          </a:custGeom>
        </p:spPr>
      </p:pic>
      <p:sp>
        <p:nvSpPr>
          <p:cNvPr id="4" name="TextovéPole 3">
            <a:extLst>
              <a:ext uri="{FF2B5EF4-FFF2-40B4-BE49-F238E27FC236}">
                <a16:creationId xmlns:a16="http://schemas.microsoft.com/office/drawing/2014/main" id="{A910F07A-BE83-6CD8-383B-693BE35A4A54}"/>
              </a:ext>
            </a:extLst>
          </p:cNvPr>
          <p:cNvSpPr txBox="1"/>
          <p:nvPr/>
        </p:nvSpPr>
        <p:spPr>
          <a:xfrm>
            <a:off x="1076734" y="825744"/>
            <a:ext cx="6603391" cy="1477328"/>
          </a:xfrm>
          <a:prstGeom prst="rect">
            <a:avLst/>
          </a:prstGeom>
          <a:noFill/>
        </p:spPr>
        <p:txBody>
          <a:bodyPr wrap="square" lIns="91440" tIns="45720" rIns="91440" bIns="45720" rtlCol="0" anchor="t">
            <a:spAutoFit/>
          </a:bodyPr>
          <a:lstStyle/>
          <a:p>
            <a:r>
              <a:rPr lang="cs-CZ" sz="4500" b="1" err="1">
                <a:solidFill>
                  <a:srgbClr val="E22F27"/>
                </a:solidFill>
                <a:latin typeface="Tabac Sans"/>
              </a:rPr>
              <a:t>Thinking</a:t>
            </a:r>
            <a:r>
              <a:rPr lang="cs-CZ" sz="4500" b="1">
                <a:solidFill>
                  <a:srgbClr val="E22F27"/>
                </a:solidFill>
                <a:latin typeface="Tabac Sans"/>
              </a:rPr>
              <a:t> </a:t>
            </a:r>
            <a:r>
              <a:rPr lang="cs-CZ" sz="4500" b="1" err="1">
                <a:solidFill>
                  <a:srgbClr val="E22F27"/>
                </a:solidFill>
                <a:latin typeface="Tabac Sans"/>
              </a:rPr>
              <a:t>about</a:t>
            </a:r>
            <a:br>
              <a:rPr lang="cs-CZ" sz="4500" b="1">
                <a:solidFill>
                  <a:srgbClr val="E22F27"/>
                </a:solidFill>
                <a:latin typeface="Tabac Sans"/>
              </a:rPr>
            </a:br>
            <a:r>
              <a:rPr lang="cs-CZ" sz="4500" b="1">
                <a:solidFill>
                  <a:srgbClr val="E22F27"/>
                </a:solidFill>
                <a:latin typeface="Tabac Sans"/>
              </a:rPr>
              <a:t>study </a:t>
            </a:r>
            <a:r>
              <a:rPr lang="cs-CZ" sz="4500" b="1" err="1">
                <a:solidFill>
                  <a:srgbClr val="E22F27"/>
                </a:solidFill>
                <a:latin typeface="Tabac Sans"/>
              </a:rPr>
              <a:t>abroad</a:t>
            </a:r>
            <a:r>
              <a:rPr lang="cs-CZ" sz="4500" b="1">
                <a:solidFill>
                  <a:srgbClr val="E22F27"/>
                </a:solidFill>
                <a:latin typeface="Tabac Sans"/>
              </a:rPr>
              <a:t>? </a:t>
            </a:r>
            <a:endParaRPr lang="cs-CZ" sz="4500" b="1">
              <a:solidFill>
                <a:srgbClr val="E22F27"/>
              </a:solidFill>
              <a:latin typeface="Tabac Sans"/>
              <a:ea typeface="Tabac Sans"/>
              <a:cs typeface="Tabac Sans"/>
            </a:endParaRPr>
          </a:p>
        </p:txBody>
      </p:sp>
      <p:pic>
        <p:nvPicPr>
          <p:cNvPr id="12" name="Obrázek 11">
            <a:extLst>
              <a:ext uri="{FF2B5EF4-FFF2-40B4-BE49-F238E27FC236}">
                <a16:creationId xmlns:a16="http://schemas.microsoft.com/office/drawing/2014/main" id="{E1829A77-BBAB-A9AB-196A-31F06A25C67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1966498">
            <a:off x="10393500" y="4900190"/>
            <a:ext cx="2453147" cy="2458294"/>
          </a:xfrm>
          <a:prstGeom prst="rect">
            <a:avLst/>
          </a:prstGeom>
        </p:spPr>
      </p:pic>
      <p:sp>
        <p:nvSpPr>
          <p:cNvPr id="2" name="TextovéPole 1">
            <a:extLst>
              <a:ext uri="{FF2B5EF4-FFF2-40B4-BE49-F238E27FC236}">
                <a16:creationId xmlns:a16="http://schemas.microsoft.com/office/drawing/2014/main" id="{10BE62C2-2C72-B896-8423-2136FB46ACF6}"/>
              </a:ext>
            </a:extLst>
          </p:cNvPr>
          <p:cNvSpPr txBox="1"/>
          <p:nvPr/>
        </p:nvSpPr>
        <p:spPr>
          <a:xfrm>
            <a:off x="1071377" y="2322265"/>
            <a:ext cx="4548373" cy="646331"/>
          </a:xfrm>
          <a:prstGeom prst="rect">
            <a:avLst/>
          </a:prstGeom>
          <a:noFill/>
        </p:spPr>
        <p:txBody>
          <a:bodyPr wrap="square" lIns="91440" tIns="45720" rIns="91440" bIns="45720" rtlCol="0" anchor="t">
            <a:spAutoFit/>
          </a:bodyPr>
          <a:lstStyle/>
          <a:p>
            <a:r>
              <a:rPr lang="en-US">
                <a:solidFill>
                  <a:srgbClr val="436AB3"/>
                </a:solidFill>
                <a:latin typeface="Tabac Sans Light"/>
                <a:ea typeface="Tabac Sans Light"/>
                <a:cs typeface="Tabac Sans Light"/>
              </a:rPr>
              <a:t>IN CZECHIA, YOU’LL FIND EVERYTHING</a:t>
            </a:r>
            <a:br>
              <a:rPr lang="cs-CZ">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rPr>
            </a:br>
            <a:r>
              <a:rPr lang="en-US">
                <a:solidFill>
                  <a:srgbClr val="436AB3"/>
                </a:solidFill>
                <a:latin typeface="Tabac Sans Light"/>
                <a:ea typeface="Tabac Sans Light"/>
                <a:cs typeface="Tabac Sans Light"/>
              </a:rPr>
              <a:t>IN ONE PLACE.</a:t>
            </a:r>
            <a:endParaRPr lang="en-US" sz="1600">
              <a:solidFill>
                <a:srgbClr val="436AB3"/>
              </a:solidFill>
              <a:latin typeface="Tabac Sans Light"/>
              <a:ea typeface="Tabac Sans Light"/>
              <a:cs typeface="Tabac Sans Light"/>
            </a:endParaRPr>
          </a:p>
        </p:txBody>
      </p:sp>
      <p:pic>
        <p:nvPicPr>
          <p:cNvPr id="5" name="Obrázek 4">
            <a:extLst>
              <a:ext uri="{FF2B5EF4-FFF2-40B4-BE49-F238E27FC236}">
                <a16:creationId xmlns:a16="http://schemas.microsoft.com/office/drawing/2014/main" id="{34E76261-0AC5-0D86-1691-92732FEB48C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36675" y="728663"/>
            <a:ext cx="1260000" cy="1260000"/>
          </a:xfrm>
          <a:prstGeom prst="rect">
            <a:avLst/>
          </a:prstGeom>
        </p:spPr>
      </p:pic>
      <p:pic>
        <p:nvPicPr>
          <p:cNvPr id="7" name="Obrázek 6">
            <a:extLst>
              <a:ext uri="{FF2B5EF4-FFF2-40B4-BE49-F238E27FC236}">
                <a16:creationId xmlns:a16="http://schemas.microsoft.com/office/drawing/2014/main" id="{6A8EABD9-15C8-25A5-D6A3-12878F50D88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rot="7643713">
            <a:off x="8841296" y="5994322"/>
            <a:ext cx="2338412" cy="2228798"/>
          </a:xfrm>
          <a:prstGeom prst="rect">
            <a:avLst/>
          </a:prstGeom>
        </p:spPr>
      </p:pic>
      <p:sp>
        <p:nvSpPr>
          <p:cNvPr id="9" name="TextovéPole 8">
            <a:extLst>
              <a:ext uri="{FF2B5EF4-FFF2-40B4-BE49-F238E27FC236}">
                <a16:creationId xmlns:a16="http://schemas.microsoft.com/office/drawing/2014/main" id="{3BB80E3B-845E-5789-953E-547F6EF31413}"/>
              </a:ext>
            </a:extLst>
          </p:cNvPr>
          <p:cNvSpPr txBox="1"/>
          <p:nvPr/>
        </p:nvSpPr>
        <p:spPr>
          <a:xfrm>
            <a:off x="1076734" y="5061140"/>
            <a:ext cx="2147306" cy="738664"/>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gn="ctr">
              <a:lnSpc>
                <a:spcPts val="1200"/>
              </a:lnSpc>
              <a:spcAft>
                <a:spcPts val="600"/>
              </a:spcAft>
              <a:defRPr sz="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pPr>
            <a:r>
              <a:rPr lang="en-US" sz="2400">
                <a:latin typeface="Tabac Sans SemiBold" panose="02000000000000000000" pitchFamily="2" charset="-18"/>
                <a:ea typeface="Tabac Sans SemiBold" panose="02000000000000000000" pitchFamily="2" charset="-18"/>
                <a:cs typeface="Tabac Sans SemiBold" panose="02000000000000000000" pitchFamily="2" charset="-18"/>
              </a:rPr>
              <a:t>High quality</a:t>
            </a:r>
            <a:br>
              <a:rPr lang="cs-CZ" sz="1800" b="1">
                <a:latin typeface="Tabac Sans" panose="02000000000000000000" pitchFamily="50" charset="-18"/>
                <a:ea typeface="Tabac Sans" panose="02000000000000000000" pitchFamily="50" charset="-18"/>
                <a:cs typeface="Tabac Sans" panose="02000000000000000000" pitchFamily="50" charset="-18"/>
              </a:rPr>
            </a:br>
            <a:r>
              <a:rPr lang="en-US" sz="1800">
                <a:latin typeface="Tabac Sans" panose="02000000000000000000" pitchFamily="50" charset="-18"/>
                <a:ea typeface="Tabac Sans" panose="02000000000000000000" pitchFamily="50" charset="-18"/>
                <a:cs typeface="Tabac Sans" panose="02000000000000000000" pitchFamily="50" charset="-18"/>
              </a:rPr>
              <a:t>of education</a:t>
            </a:r>
          </a:p>
        </p:txBody>
      </p:sp>
      <p:sp>
        <p:nvSpPr>
          <p:cNvPr id="11" name="TextovéPole 10">
            <a:extLst>
              <a:ext uri="{FF2B5EF4-FFF2-40B4-BE49-F238E27FC236}">
                <a16:creationId xmlns:a16="http://schemas.microsoft.com/office/drawing/2014/main" id="{32C454E5-4B64-5405-9E44-FBAE710AC6FA}"/>
              </a:ext>
            </a:extLst>
          </p:cNvPr>
          <p:cNvSpPr txBox="1"/>
          <p:nvPr/>
        </p:nvSpPr>
        <p:spPr>
          <a:xfrm>
            <a:off x="1071377" y="3200747"/>
            <a:ext cx="3900855" cy="738664"/>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nSpc>
                <a:spcPts val="2000"/>
              </a:lnSpc>
              <a:spcAft>
                <a:spcPts val="600"/>
              </a:spcAft>
              <a:defRPr sz="18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2400">
                <a:latin typeface="Tabac Sans SemiBold" panose="02000000000000000000" pitchFamily="2" charset="-18"/>
                <a:ea typeface="Tabac Sans SemiBold" panose="02000000000000000000" pitchFamily="2" charset="-18"/>
                <a:cs typeface="Tabac Sans SemiBold" panose="02000000000000000000" pitchFamily="2" charset="-18"/>
              </a:rPr>
              <a:t>Affordable living</a:t>
            </a:r>
            <a:br>
              <a:rPr lang="cs-CZ" b="1">
                <a:latin typeface="Tabac Sans" panose="02000000000000000000" pitchFamily="50" charset="-18"/>
                <a:ea typeface="Tabac Sans" panose="02000000000000000000" pitchFamily="50" charset="-18"/>
                <a:cs typeface="Tabac Sans" panose="02000000000000000000" pitchFamily="50" charset="-18"/>
              </a:rPr>
            </a:br>
            <a:r>
              <a:rPr lang="en-US">
                <a:latin typeface="Tabac Sans" panose="02000000000000000000" pitchFamily="50" charset="-18"/>
                <a:ea typeface="Tabac Sans" panose="02000000000000000000" pitchFamily="50" charset="-18"/>
                <a:cs typeface="Tabac Sans" panose="02000000000000000000" pitchFamily="50" charset="-18"/>
              </a:rPr>
              <a:t>in a beautiful</a:t>
            </a:r>
            <a:r>
              <a:rPr lang="cs-CZ">
                <a:latin typeface="Tabac Sans" panose="02000000000000000000" pitchFamily="50" charset="-18"/>
                <a:ea typeface="Tabac Sans" panose="02000000000000000000" pitchFamily="50" charset="-18"/>
                <a:cs typeface="Tabac Sans" panose="02000000000000000000" pitchFamily="50" charset="-18"/>
              </a:rPr>
              <a:t> </a:t>
            </a:r>
            <a:r>
              <a:rPr lang="en-US">
                <a:latin typeface="Tabac Sans" panose="02000000000000000000" pitchFamily="50" charset="-18"/>
                <a:ea typeface="Tabac Sans" panose="02000000000000000000" pitchFamily="50" charset="-18"/>
                <a:cs typeface="Tabac Sans" panose="02000000000000000000" pitchFamily="50" charset="-18"/>
              </a:rPr>
              <a:t>and safe country </a:t>
            </a:r>
            <a:endParaRPr lang="cs-CZ">
              <a:latin typeface="Tabac Sans"/>
            </a:endParaRPr>
          </a:p>
        </p:txBody>
      </p:sp>
      <p:sp>
        <p:nvSpPr>
          <p:cNvPr id="13" name="TextovéPole 12">
            <a:extLst>
              <a:ext uri="{FF2B5EF4-FFF2-40B4-BE49-F238E27FC236}">
                <a16:creationId xmlns:a16="http://schemas.microsoft.com/office/drawing/2014/main" id="{FDE80DE2-B09D-5C6C-41CF-BF827A6B869F}"/>
              </a:ext>
            </a:extLst>
          </p:cNvPr>
          <p:cNvSpPr txBox="1"/>
          <p:nvPr/>
        </p:nvSpPr>
        <p:spPr>
          <a:xfrm>
            <a:off x="1071377" y="4130944"/>
            <a:ext cx="2680724" cy="738664"/>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gn="ctr">
              <a:lnSpc>
                <a:spcPts val="1200"/>
              </a:lnSpc>
              <a:spcAft>
                <a:spcPts val="600"/>
              </a:spcAft>
              <a:defRPr sz="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pPr>
            <a:r>
              <a:rPr lang="cs-CZ" sz="2400" err="1">
                <a:latin typeface="Tabac Sans SemiBold" panose="02000000000000000000" pitchFamily="2" charset="-18"/>
                <a:ea typeface="Tabac Sans SemiBold" panose="02000000000000000000" pitchFamily="2" charset="-18"/>
                <a:cs typeface="Tabac Sans SemiBold" panose="02000000000000000000" pitchFamily="2" charset="-18"/>
              </a:rPr>
              <a:t>Excellent</a:t>
            </a:r>
            <a:r>
              <a:rPr lang="cs-CZ" sz="2400">
                <a:latin typeface="Tabac Sans SemiBold" panose="02000000000000000000" pitchFamily="2" charset="-18"/>
                <a:ea typeface="Tabac Sans SemiBold" panose="02000000000000000000" pitchFamily="2" charset="-18"/>
                <a:cs typeface="Tabac Sans SemiBold" panose="02000000000000000000" pitchFamily="2" charset="-18"/>
              </a:rPr>
              <a:t> </a:t>
            </a:r>
            <a:r>
              <a:rPr lang="cs-CZ" sz="2400" err="1">
                <a:latin typeface="Tabac Sans SemiBold" panose="02000000000000000000" pitchFamily="2" charset="-18"/>
                <a:ea typeface="Tabac Sans SemiBold" panose="02000000000000000000" pitchFamily="2" charset="-18"/>
                <a:cs typeface="Tabac Sans SemiBold" panose="02000000000000000000" pitchFamily="2" charset="-18"/>
              </a:rPr>
              <a:t>choice</a:t>
            </a:r>
            <a:br>
              <a:rPr lang="cs-CZ" sz="1800" b="1">
                <a:latin typeface="Tabac Sans" panose="02000000000000000000" pitchFamily="50" charset="-18"/>
                <a:ea typeface="Tabac Sans" panose="02000000000000000000" pitchFamily="50" charset="-18"/>
                <a:cs typeface="Tabac Sans" panose="02000000000000000000" pitchFamily="50" charset="-18"/>
              </a:rPr>
            </a:br>
            <a:r>
              <a:rPr lang="en-US" sz="1800">
                <a:latin typeface="Tabac Sans" panose="02000000000000000000" pitchFamily="50" charset="-18"/>
                <a:ea typeface="Tabac Sans" panose="02000000000000000000" pitchFamily="50" charset="-18"/>
                <a:cs typeface="Tabac Sans" panose="02000000000000000000" pitchFamily="50" charset="-18"/>
              </a:rPr>
              <a:t>of </a:t>
            </a:r>
            <a:r>
              <a:rPr lang="cs-CZ" sz="1800">
                <a:latin typeface="Tabac Sans" panose="02000000000000000000" pitchFamily="50" charset="-18"/>
                <a:ea typeface="Tabac Sans" panose="02000000000000000000" pitchFamily="50" charset="-18"/>
                <a:cs typeface="Tabac Sans" panose="02000000000000000000" pitchFamily="50" charset="-18"/>
              </a:rPr>
              <a:t>study </a:t>
            </a:r>
            <a:r>
              <a:rPr lang="cs-CZ" sz="1800" err="1">
                <a:latin typeface="Tabac Sans" panose="02000000000000000000" pitchFamily="50" charset="-18"/>
                <a:ea typeface="Tabac Sans" panose="02000000000000000000" pitchFamily="50" charset="-18"/>
                <a:cs typeface="Tabac Sans" panose="02000000000000000000" pitchFamily="50" charset="-18"/>
              </a:rPr>
              <a:t>opportunities</a:t>
            </a:r>
            <a:endParaRPr lang="en-US" sz="1800">
              <a:latin typeface="Tabac Sans" panose="02000000000000000000" pitchFamily="50" charset="-18"/>
              <a:ea typeface="Tabac Sans" panose="02000000000000000000" pitchFamily="50" charset="-18"/>
              <a:cs typeface="Tabac Sans" panose="02000000000000000000" pitchFamily="50" charset="-18"/>
            </a:endParaRPr>
          </a:p>
        </p:txBody>
      </p:sp>
      <p:cxnSp>
        <p:nvCxnSpPr>
          <p:cNvPr id="14" name="Přímá spojnice 13">
            <a:extLst>
              <a:ext uri="{FF2B5EF4-FFF2-40B4-BE49-F238E27FC236}">
                <a16:creationId xmlns:a16="http://schemas.microsoft.com/office/drawing/2014/main" id="{043889E5-7A33-9716-C611-4751F272D1A4}"/>
              </a:ext>
            </a:extLst>
          </p:cNvPr>
          <p:cNvCxnSpPr/>
          <p:nvPr/>
        </p:nvCxnSpPr>
        <p:spPr>
          <a:xfrm>
            <a:off x="1184606" y="4059960"/>
            <a:ext cx="3060000" cy="0"/>
          </a:xfrm>
          <a:prstGeom prst="line">
            <a:avLst/>
          </a:prstGeom>
          <a:ln w="3175">
            <a:solidFill>
              <a:srgbClr val="E22F27"/>
            </a:solidFill>
          </a:ln>
        </p:spPr>
        <p:style>
          <a:lnRef idx="2">
            <a:schemeClr val="accent1"/>
          </a:lnRef>
          <a:fillRef idx="0">
            <a:schemeClr val="accent1"/>
          </a:fillRef>
          <a:effectRef idx="1">
            <a:schemeClr val="accent1"/>
          </a:effectRef>
          <a:fontRef idx="minor">
            <a:schemeClr val="tx1"/>
          </a:fontRef>
        </p:style>
      </p:cxnSp>
      <p:cxnSp>
        <p:nvCxnSpPr>
          <p:cNvPr id="15" name="Přímá spojnice 14">
            <a:extLst>
              <a:ext uri="{FF2B5EF4-FFF2-40B4-BE49-F238E27FC236}">
                <a16:creationId xmlns:a16="http://schemas.microsoft.com/office/drawing/2014/main" id="{DA4A061A-F189-3860-1145-72D4698816CC}"/>
              </a:ext>
            </a:extLst>
          </p:cNvPr>
          <p:cNvCxnSpPr/>
          <p:nvPr/>
        </p:nvCxnSpPr>
        <p:spPr>
          <a:xfrm>
            <a:off x="1175081" y="4974360"/>
            <a:ext cx="3060000" cy="0"/>
          </a:xfrm>
          <a:prstGeom prst="line">
            <a:avLst/>
          </a:prstGeom>
          <a:ln w="3175">
            <a:solidFill>
              <a:srgbClr val="E22F27"/>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3024107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ek 4" descr="Obsah obrázku mapa, text&#10;&#10;Popis se vygeneroval automaticky.">
            <a:extLst>
              <a:ext uri="{FF2B5EF4-FFF2-40B4-BE49-F238E27FC236}">
                <a16:creationId xmlns:a16="http://schemas.microsoft.com/office/drawing/2014/main" id="{B8D1554F-ECE6-F125-69BD-D854B0813C12}"/>
              </a:ext>
            </a:extLst>
          </p:cNvPr>
          <p:cNvPicPr>
            <a:picLocks noChangeAspect="1"/>
          </p:cNvPicPr>
          <p:nvPr/>
        </p:nvPicPr>
        <p:blipFill>
          <a:blip r:embed="rId3"/>
          <a:srcRect r="10914" b="11460"/>
          <a:stretch/>
        </p:blipFill>
        <p:spPr>
          <a:xfrm>
            <a:off x="5202132" y="-190123"/>
            <a:ext cx="6985120" cy="7046142"/>
          </a:xfrm>
          <a:prstGeom prst="rect">
            <a:avLst/>
          </a:prstGeom>
        </p:spPr>
      </p:pic>
      <p:sp>
        <p:nvSpPr>
          <p:cNvPr id="4" name="TextovéPole 3">
            <a:extLst>
              <a:ext uri="{FF2B5EF4-FFF2-40B4-BE49-F238E27FC236}">
                <a16:creationId xmlns:a16="http://schemas.microsoft.com/office/drawing/2014/main" id="{A910F07A-BE83-6CD8-383B-693BE35A4A54}"/>
              </a:ext>
            </a:extLst>
          </p:cNvPr>
          <p:cNvSpPr txBox="1"/>
          <p:nvPr/>
        </p:nvSpPr>
        <p:spPr>
          <a:xfrm>
            <a:off x="1076734" y="825744"/>
            <a:ext cx="6603391" cy="830997"/>
          </a:xfrm>
          <a:prstGeom prst="rect">
            <a:avLst/>
          </a:prstGeom>
          <a:noFill/>
        </p:spPr>
        <p:txBody>
          <a:bodyPr wrap="square" lIns="91440" tIns="45720" rIns="91440" bIns="45720" rtlCol="0" anchor="t">
            <a:spAutoFit/>
          </a:bodyPr>
          <a:lstStyle/>
          <a:p>
            <a:r>
              <a:rPr lang="cs-CZ" sz="4800" b="1">
                <a:solidFill>
                  <a:srgbClr val="E22F27"/>
                </a:solidFill>
                <a:latin typeface="Tabac Sans"/>
              </a:rPr>
              <a:t>#smartchoice</a:t>
            </a:r>
            <a:endParaRPr lang="cs-CZ" sz="4800" b="1">
              <a:solidFill>
                <a:srgbClr val="E22F27"/>
              </a:solidFill>
              <a:latin typeface="Tabac Sans"/>
              <a:ea typeface="Tabac Sans"/>
              <a:cs typeface="Tabac Sans"/>
            </a:endParaRPr>
          </a:p>
        </p:txBody>
      </p:sp>
      <p:graphicFrame>
        <p:nvGraphicFramePr>
          <p:cNvPr id="3" name="Tabulka 2">
            <a:extLst>
              <a:ext uri="{FF2B5EF4-FFF2-40B4-BE49-F238E27FC236}">
                <a16:creationId xmlns:a16="http://schemas.microsoft.com/office/drawing/2014/main" id="{38FEE50C-4145-76BA-3156-7DF618D0329E}"/>
              </a:ext>
            </a:extLst>
          </p:cNvPr>
          <p:cNvGraphicFramePr>
            <a:graphicFrameLocks noGrp="1"/>
          </p:cNvGraphicFramePr>
          <p:nvPr>
            <p:extLst>
              <p:ext uri="{D42A27DB-BD31-4B8C-83A1-F6EECF244321}">
                <p14:modId xmlns:p14="http://schemas.microsoft.com/office/powerpoint/2010/main" val="2539934397"/>
              </p:ext>
            </p:extLst>
          </p:nvPr>
        </p:nvGraphicFramePr>
        <p:xfrm>
          <a:off x="1216843" y="2145656"/>
          <a:ext cx="3420000" cy="3870726"/>
        </p:xfrm>
        <a:graphic>
          <a:graphicData uri="http://schemas.openxmlformats.org/drawingml/2006/table">
            <a:tbl>
              <a:tblPr firstRow="1" bandRow="1">
                <a:tableStyleId>{5C22544A-7EE6-4342-B048-85BDC9FD1C3A}</a:tableStyleId>
              </a:tblPr>
              <a:tblGrid>
                <a:gridCol w="3420000">
                  <a:extLst>
                    <a:ext uri="{9D8B030D-6E8A-4147-A177-3AD203B41FA5}">
                      <a16:colId xmlns:a16="http://schemas.microsoft.com/office/drawing/2014/main" val="521063304"/>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a:solidFill>
                            <a:srgbClr val="436AB3"/>
                          </a:solidFill>
                          <a:effectLst/>
                          <a:latin typeface="Tabac Sans SemiBold"/>
                          <a:ea typeface="Tabac Sans SemiBold"/>
                          <a:cs typeface="Tabac Sans SemiBold"/>
                        </a:rPr>
                        <a:t>Over 1,000</a:t>
                      </a:r>
                      <a:br>
                        <a:rPr lang="en-US" sz="1800" b="0">
                          <a:solidFill>
                            <a:srgbClr val="E22F27"/>
                          </a:solidFill>
                          <a:effectLst/>
                          <a:latin typeface="Tabac Sans SemiBold"/>
                          <a:ea typeface="Tabac Sans SemiBold"/>
                          <a:cs typeface="Tabac Sans SemiBold"/>
                        </a:rPr>
                      </a:br>
                      <a:r>
                        <a:rPr lang="en-US" sz="1400" b="0" err="1">
                          <a:solidFill>
                            <a:schemeClr val="tx1"/>
                          </a:solidFill>
                          <a:effectLst/>
                          <a:latin typeface="Tabac Sans"/>
                          <a:ea typeface="Tabac Sans"/>
                          <a:cs typeface="Tabac Sans"/>
                        </a:rPr>
                        <a:t>programmes</a:t>
                      </a:r>
                      <a:r>
                        <a:rPr lang="en-US" sz="1400" b="0">
                          <a:solidFill>
                            <a:schemeClr val="tx1"/>
                          </a:solidFill>
                          <a:effectLst/>
                          <a:latin typeface="Tabac Sans"/>
                          <a:ea typeface="Tabac Sans"/>
                          <a:cs typeface="Tabac Sans"/>
                        </a:rPr>
                        <a:t> in English</a:t>
                      </a:r>
                      <a:endParaRPr lang="en-US" sz="1800" b="0">
                        <a:solidFill>
                          <a:schemeClr val="tx1"/>
                        </a:solidFill>
                        <a:effectLst/>
                        <a:latin typeface="Tabac Sans"/>
                        <a:ea typeface="Tabac Sans"/>
                        <a:cs typeface="Tabac Sans"/>
                      </a:endParaRPr>
                    </a:p>
                  </a:txBody>
                  <a:tcPr marL="36000" marR="0" marT="72000" marB="72000">
                    <a:lnL w="12700" cmpd="sng">
                      <a:noFill/>
                    </a:lnL>
                    <a:lnR w="12700" cmpd="sng">
                      <a:noFill/>
                    </a:lnR>
                    <a:lnT w="12700" cmpd="sng">
                      <a:noFill/>
                    </a:lnT>
                    <a:lnB w="3175"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7697792"/>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kern="1200">
                          <a:solidFill>
                            <a:srgbClr val="436AB3"/>
                          </a:solidFill>
                          <a:effectLst/>
                          <a:latin typeface="Tabac Sans SemiBold"/>
                          <a:ea typeface="Tabac Sans SemiBold"/>
                          <a:cs typeface="Tabac Sans SemiBold"/>
                        </a:rPr>
                        <a:t>TOP 12 most peaceful</a:t>
                      </a:r>
                      <a:br>
                        <a:rPr lang="en-US" sz="1800" b="0" kern="1200">
                          <a:solidFill>
                            <a:srgbClr val="E22F27"/>
                          </a:solidFill>
                          <a:effectLst/>
                          <a:latin typeface="Tabac Sans SemiBold"/>
                          <a:ea typeface="Tabac Sans SemiBold"/>
                          <a:cs typeface="Tabac Sans SemiBold"/>
                        </a:rPr>
                      </a:br>
                      <a:r>
                        <a:rPr lang="en-US" sz="1400" b="0" kern="1200">
                          <a:solidFill>
                            <a:schemeClr val="tx1"/>
                          </a:solidFill>
                          <a:effectLst/>
                          <a:latin typeface="Tabac Sans"/>
                          <a:ea typeface="Tabac Sans"/>
                          <a:cs typeface="Tabac Sans"/>
                        </a:rPr>
                        <a:t>countries in the world</a:t>
                      </a:r>
                      <a:endParaRPr lang="en-US" sz="1800" b="0" kern="1200">
                        <a:solidFill>
                          <a:schemeClr val="tx1"/>
                        </a:solidFill>
                        <a:effectLst/>
                        <a:latin typeface="Tabac Sans"/>
                        <a:ea typeface="Tabac Sans"/>
                        <a:cs typeface="Tabac Sans"/>
                      </a:endParaRPr>
                    </a:p>
                  </a:txBody>
                  <a:tcPr marL="36000" marR="0" marT="72000" marB="72000">
                    <a:lnL w="12700" cmpd="sng">
                      <a:noFill/>
                    </a:lnL>
                    <a:lnR w="12700" cmpd="sng">
                      <a:noFill/>
                    </a:lnR>
                    <a:lnT w="3175" cap="flat" cmpd="sng" algn="ctr">
                      <a:solidFill>
                        <a:srgbClr val="E22F27"/>
                      </a:solidFill>
                      <a:prstDash val="solid"/>
                      <a:round/>
                      <a:headEnd type="none" w="med" len="med"/>
                      <a:tailEnd type="none" w="med" len="med"/>
                    </a:lnT>
                    <a:lnB w="3175"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32706960"/>
                  </a:ext>
                </a:extLst>
              </a:tr>
              <a:tr h="0">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GB" sz="1800" b="0" kern="1200">
                          <a:solidFill>
                            <a:srgbClr val="436AB3"/>
                          </a:solidFill>
                          <a:effectLst/>
                          <a:latin typeface="Tabac Sans SemiBold"/>
                          <a:ea typeface="Tabac Sans SemiBold"/>
                          <a:cs typeface="Tabac Sans SemiBold"/>
                        </a:rPr>
                        <a:t>3rd</a:t>
                      </a:r>
                      <a:r>
                        <a:rPr lang="cs-CZ" sz="1800" b="0" kern="1200">
                          <a:solidFill>
                            <a:srgbClr val="436AB3"/>
                          </a:solidFill>
                          <a:effectLst/>
                          <a:latin typeface="Tabac Sans SemiBold"/>
                          <a:ea typeface="Tabac Sans SemiBold"/>
                          <a:cs typeface="Tabac Sans SemiBold"/>
                        </a:rPr>
                        <a:t> most </a:t>
                      </a:r>
                      <a:r>
                        <a:rPr lang="cs-CZ" sz="1800" b="0" kern="1200" err="1">
                          <a:solidFill>
                            <a:srgbClr val="436AB3"/>
                          </a:solidFill>
                          <a:effectLst/>
                          <a:latin typeface="Tabac Sans SemiBold"/>
                          <a:ea typeface="Tabac Sans SemiBold"/>
                          <a:cs typeface="Tabac Sans SemiBold"/>
                        </a:rPr>
                        <a:t>affordable</a:t>
                      </a:r>
                      <a:br>
                        <a:rPr lang="cs-CZ" sz="1400" b="0">
                          <a:solidFill>
                            <a:srgbClr val="000000"/>
                          </a:solidFill>
                          <a:latin typeface="Tabac Sans"/>
                          <a:ea typeface="Tabac Sans"/>
                          <a:cs typeface="Tabac Sans"/>
                        </a:rPr>
                      </a:br>
                      <a:r>
                        <a:rPr lang="cs-CZ" sz="1400" b="0">
                          <a:solidFill>
                            <a:schemeClr val="tx1"/>
                          </a:solidFill>
                          <a:latin typeface="Tabac Sans"/>
                          <a:ea typeface="Tabac Sans"/>
                          <a:cs typeface="Tabac Sans"/>
                        </a:rPr>
                        <a:t>country in</a:t>
                      </a:r>
                      <a:r>
                        <a:rPr lang="en-GB" sz="1400" b="0">
                          <a:solidFill>
                            <a:schemeClr val="tx1"/>
                          </a:solidFill>
                          <a:effectLst/>
                          <a:latin typeface="Tabac Sans"/>
                          <a:ea typeface="Tabac Sans"/>
                          <a:cs typeface="Tabac Sans"/>
                        </a:rPr>
                        <a:t> Europe</a:t>
                      </a:r>
                      <a:endParaRPr lang="cs-CZ" sz="1400" b="0">
                        <a:solidFill>
                          <a:schemeClr val="tx1"/>
                        </a:solidFill>
                        <a:latin typeface="Tabac Sans"/>
                        <a:ea typeface="Tabac Sans"/>
                        <a:cs typeface="Tabac Sans"/>
                      </a:endParaRPr>
                    </a:p>
                  </a:txBody>
                  <a:tcPr marL="36000" marR="0" marT="72000" marB="72000">
                    <a:lnL w="12700" cmpd="sng">
                      <a:noFill/>
                    </a:lnL>
                    <a:lnR w="12700" cmpd="sng">
                      <a:noFill/>
                    </a:lnR>
                    <a:lnT w="3175" cap="flat" cmpd="sng" algn="ctr">
                      <a:solidFill>
                        <a:srgbClr val="E22F27"/>
                      </a:solidFill>
                      <a:prstDash val="solid"/>
                      <a:round/>
                      <a:headEnd type="none" w="med" len="med"/>
                      <a:tailEnd type="none" w="med" len="med"/>
                    </a:lnT>
                    <a:lnB w="3175"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73641728"/>
                  </a:ext>
                </a:extLst>
              </a:tr>
              <a:tr h="0">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cs-CZ" sz="1800" b="0" kern="1200">
                          <a:solidFill>
                            <a:srgbClr val="436AB3"/>
                          </a:solidFill>
                          <a:effectLst/>
                          <a:latin typeface="Tabac Sans SemiBold"/>
                          <a:ea typeface="Tabac Sans SemiBold"/>
                          <a:cs typeface="Tabac Sans SemiBold"/>
                        </a:rPr>
                        <a:t>S</a:t>
                      </a:r>
                      <a:r>
                        <a:rPr lang="en-GB" sz="1800" b="0" kern="1200" err="1">
                          <a:solidFill>
                            <a:srgbClr val="436AB3"/>
                          </a:solidFill>
                          <a:effectLst/>
                          <a:latin typeface="Tabac Sans SemiBold"/>
                          <a:ea typeface="Tabac Sans SemiBold"/>
                          <a:cs typeface="Tabac Sans SemiBold"/>
                        </a:rPr>
                        <a:t>trategic</a:t>
                      </a:r>
                      <a:r>
                        <a:rPr lang="en-GB" sz="1800" b="0" kern="1200">
                          <a:solidFill>
                            <a:srgbClr val="436AB3"/>
                          </a:solidFill>
                          <a:effectLst/>
                          <a:latin typeface="Tabac Sans SemiBold"/>
                          <a:ea typeface="Tabac Sans SemiBold"/>
                          <a:cs typeface="Tabac Sans SemiBold"/>
                        </a:rPr>
                        <a:t> location</a:t>
                      </a:r>
                      <a:br>
                        <a:rPr lang="cs-CZ" sz="1400" b="0">
                          <a:solidFill>
                            <a:srgbClr val="000000"/>
                          </a:solidFill>
                          <a:latin typeface="Tabac Sans"/>
                          <a:ea typeface="Tabac Sans"/>
                          <a:cs typeface="Tabac Sans"/>
                        </a:rPr>
                      </a:br>
                      <a:r>
                        <a:rPr lang="en-GB" sz="1400" b="0">
                          <a:solidFill>
                            <a:schemeClr val="tx1"/>
                          </a:solidFill>
                          <a:latin typeface="Tabac Sans"/>
                          <a:ea typeface="Tabac Sans"/>
                          <a:cs typeface="Tabac Sans"/>
                        </a:rPr>
                        <a:t>in the centre of Europe</a:t>
                      </a:r>
                      <a:endParaRPr lang="cs-CZ" sz="1400" b="0">
                        <a:solidFill>
                          <a:schemeClr val="tx1"/>
                        </a:solidFill>
                        <a:ea typeface="Tabac Sans"/>
                        <a:cs typeface="Tabac Sans"/>
                      </a:endParaRPr>
                    </a:p>
                  </a:txBody>
                  <a:tcPr marL="36000" marR="0" marT="72000" marB="72000">
                    <a:lnL w="12700" cmpd="sng">
                      <a:noFill/>
                    </a:lnL>
                    <a:lnR w="12700" cmpd="sng">
                      <a:noFill/>
                    </a:lnR>
                    <a:lnT w="3175" cap="flat" cmpd="sng" algn="ctr">
                      <a:solidFill>
                        <a:srgbClr val="E22F27"/>
                      </a:solidFill>
                      <a:prstDash val="solid"/>
                      <a:round/>
                      <a:headEnd type="none" w="med" len="med"/>
                      <a:tailEnd type="none" w="med" len="med"/>
                    </a:lnT>
                    <a:lnB w="3175"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01171348"/>
                  </a:ext>
                </a:extLst>
              </a:tr>
              <a:tr h="0">
                <a:tc>
                  <a:txBody>
                    <a:bodyPr/>
                    <a:lstStyle/>
                    <a:p>
                      <a:pPr marL="0" marR="0" lvl="0" indent="0" algn="l" rtl="0" eaLnBrk="1" fontAlgn="auto" latinLnBrk="0" hangingPunct="1">
                        <a:lnSpc>
                          <a:spcPct val="107000"/>
                        </a:lnSpc>
                        <a:spcBef>
                          <a:spcPts val="0"/>
                        </a:spcBef>
                        <a:spcAft>
                          <a:spcPts val="800"/>
                        </a:spcAft>
                        <a:buClrTx/>
                        <a:buSzTx/>
                        <a:buFontTx/>
                        <a:buNone/>
                      </a:pPr>
                      <a:r>
                        <a:rPr lang="cs-CZ" sz="1800" b="0" kern="1200" err="1">
                          <a:solidFill>
                            <a:srgbClr val="436AB3"/>
                          </a:solidFill>
                          <a:effectLst/>
                          <a:latin typeface="Tabac Sans SemiBold"/>
                          <a:ea typeface="Tabac Sans SemiBold"/>
                          <a:cs typeface="Tabac Sans SemiBold"/>
                        </a:rPr>
                        <a:t>Possibility</a:t>
                      </a:r>
                      <a:r>
                        <a:rPr lang="cs-CZ" sz="1800" b="0" kern="1200">
                          <a:solidFill>
                            <a:srgbClr val="436AB3"/>
                          </a:solidFill>
                          <a:effectLst/>
                          <a:latin typeface="Tabac Sans SemiBold"/>
                          <a:ea typeface="Tabac Sans SemiBold"/>
                          <a:cs typeface="Tabac Sans SemiBold"/>
                        </a:rPr>
                        <a:t> to </a:t>
                      </a:r>
                      <a:r>
                        <a:rPr lang="cs-CZ" sz="1800" b="0" kern="1200" err="1">
                          <a:solidFill>
                            <a:srgbClr val="436AB3"/>
                          </a:solidFill>
                          <a:effectLst/>
                          <a:latin typeface="Tabac Sans SemiBold"/>
                          <a:ea typeface="Tabac Sans SemiBold"/>
                          <a:cs typeface="Tabac Sans SemiBold"/>
                        </a:rPr>
                        <a:t>work</a:t>
                      </a:r>
                      <a:br>
                        <a:rPr lang="cs-CZ" sz="1400" b="0">
                          <a:solidFill>
                            <a:srgbClr val="000000"/>
                          </a:solidFill>
                          <a:latin typeface="Tabac Sans"/>
                          <a:ea typeface="Tabac Sans"/>
                          <a:cs typeface="Tabac Sans"/>
                        </a:rPr>
                      </a:br>
                      <a:r>
                        <a:rPr lang="cs-CZ" sz="1400" b="0" err="1">
                          <a:solidFill>
                            <a:schemeClr val="tx1"/>
                          </a:solidFill>
                          <a:latin typeface="Tabac Sans"/>
                          <a:ea typeface="Tabac Sans"/>
                          <a:cs typeface="Tabac Sans"/>
                        </a:rPr>
                        <a:t>during</a:t>
                      </a:r>
                      <a:r>
                        <a:rPr lang="cs-CZ" sz="1400" b="0">
                          <a:solidFill>
                            <a:schemeClr val="tx1"/>
                          </a:solidFill>
                          <a:latin typeface="Tabac Sans"/>
                          <a:ea typeface="Tabac Sans"/>
                          <a:cs typeface="Tabac Sans"/>
                        </a:rPr>
                        <a:t> </a:t>
                      </a:r>
                      <a:r>
                        <a:rPr lang="cs-CZ" sz="1400" b="0" err="1">
                          <a:solidFill>
                            <a:schemeClr val="tx1"/>
                          </a:solidFill>
                          <a:latin typeface="Tabac Sans"/>
                          <a:ea typeface="Tabac Sans"/>
                          <a:cs typeface="Tabac Sans"/>
                        </a:rPr>
                        <a:t>studies</a:t>
                      </a:r>
                      <a:endParaRPr lang="cs-CZ" sz="1400" b="0">
                        <a:solidFill>
                          <a:schemeClr val="tx1"/>
                        </a:solidFill>
                        <a:latin typeface="Tabac Sans"/>
                        <a:ea typeface="Tabac Sans" panose="02000000000000000000" pitchFamily="50" charset="-18"/>
                        <a:cs typeface="Tabac Sans" panose="02000000000000000000" pitchFamily="50" charset="-18"/>
                      </a:endParaRPr>
                    </a:p>
                  </a:txBody>
                  <a:tcPr marL="36000" marR="0" marT="72000" marB="72000">
                    <a:lnL w="12700" cmpd="sng">
                      <a:noFill/>
                    </a:lnL>
                    <a:lnR w="12700" cmpd="sng">
                      <a:noFill/>
                    </a:lnR>
                    <a:lnT w="3175" cap="flat" cmpd="sng" algn="ctr">
                      <a:solidFill>
                        <a:srgbClr val="E22F27"/>
                      </a:solidFill>
                      <a:prstDash val="solid"/>
                      <a:round/>
                      <a:headEnd type="none" w="med" len="med"/>
                      <a:tailEnd type="none" w="med" len="med"/>
                    </a:lnT>
                    <a:lnB w="3175"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08106823"/>
                  </a:ext>
                </a:extLst>
              </a:tr>
              <a:tr h="0">
                <a:tc>
                  <a:txBody>
                    <a:bodyPr/>
                    <a:lstStyle/>
                    <a:p>
                      <a:pPr marL="0" marR="0" lvl="0" indent="0" algn="l">
                        <a:lnSpc>
                          <a:spcPct val="107000"/>
                        </a:lnSpc>
                        <a:spcBef>
                          <a:spcPts val="0"/>
                        </a:spcBef>
                        <a:spcAft>
                          <a:spcPts val="800"/>
                        </a:spcAft>
                        <a:buNone/>
                      </a:pPr>
                      <a:r>
                        <a:rPr lang="en-US" sz="1800" b="0" i="0" u="none" strike="noStrike" noProof="0">
                          <a:solidFill>
                            <a:srgbClr val="436AB3"/>
                          </a:solidFill>
                          <a:effectLst/>
                          <a:latin typeface="Tabac Sans SemiBold"/>
                        </a:rPr>
                        <a:t>National alumni </a:t>
                      </a:r>
                      <a:r>
                        <a:rPr lang="en-US" sz="1800" b="0" i="0" u="none" strike="noStrike" noProof="0" err="1">
                          <a:solidFill>
                            <a:srgbClr val="436AB3"/>
                          </a:solidFill>
                          <a:effectLst/>
                          <a:latin typeface="Tabac Sans SemiBold"/>
                        </a:rPr>
                        <a:t>programme</a:t>
                      </a:r>
                      <a:br>
                        <a:rPr lang="en-US" sz="1800" b="0" i="0" u="none" strike="noStrike" noProof="0">
                          <a:solidFill>
                            <a:srgbClr val="E22F27"/>
                          </a:solidFill>
                          <a:effectLst/>
                          <a:latin typeface="Tabac Sans SemiBold"/>
                        </a:rPr>
                      </a:br>
                      <a:r>
                        <a:rPr lang="en-US" sz="1400" b="0" i="0" u="none" strike="noStrike" kern="1200" noProof="0">
                          <a:solidFill>
                            <a:srgbClr val="000000"/>
                          </a:solidFill>
                          <a:effectLst/>
                          <a:latin typeface="Tabac Sans"/>
                          <a:ea typeface="+mn-ea"/>
                          <a:cs typeface="+mn-cs"/>
                        </a:rPr>
                        <a:t>for all international students and </a:t>
                      </a:r>
                      <a:r>
                        <a:rPr lang="en-US" sz="1400" b="0" i="0" u="none" strike="noStrike" noProof="0">
                          <a:solidFill>
                            <a:srgbClr val="000000"/>
                          </a:solidFill>
                          <a:effectLst/>
                          <a:latin typeface="Tabac Sans"/>
                        </a:rPr>
                        <a:t>graduates</a:t>
                      </a:r>
                      <a:endParaRPr lang="cs-CZ"/>
                    </a:p>
                  </a:txBody>
                  <a:tcPr marL="36000" marR="0" marT="72000" marB="72000">
                    <a:lnL w="12700" cmpd="sng">
                      <a:noFill/>
                    </a:lnL>
                    <a:lnR w="12700" cmpd="sng">
                      <a:noFill/>
                    </a:lnR>
                    <a:lnT w="3175" cap="flat" cmpd="sng" algn="ctr">
                      <a:solidFill>
                        <a:srgbClr val="E22F27"/>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79829454"/>
                  </a:ext>
                </a:extLst>
              </a:tr>
            </a:tbl>
          </a:graphicData>
        </a:graphic>
      </p:graphicFrame>
    </p:spTree>
    <p:extLst>
      <p:ext uri="{BB962C8B-B14F-4D97-AF65-F5344CB8AC3E}">
        <p14:creationId xmlns:p14="http://schemas.microsoft.com/office/powerpoint/2010/main" val="188974863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ulka 12">
            <a:extLst>
              <a:ext uri="{FF2B5EF4-FFF2-40B4-BE49-F238E27FC236}">
                <a16:creationId xmlns:a16="http://schemas.microsoft.com/office/drawing/2014/main" id="{69A7E2CF-B2C8-47DA-0513-CAE96B29F9B9}"/>
              </a:ext>
            </a:extLst>
          </p:cNvPr>
          <p:cNvGraphicFramePr>
            <a:graphicFrameLocks noGrp="1"/>
          </p:cNvGraphicFramePr>
          <p:nvPr/>
        </p:nvGraphicFramePr>
        <p:xfrm>
          <a:off x="7820956" y="2181848"/>
          <a:ext cx="2808000" cy="141708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1078969386"/>
                    </a:ext>
                  </a:extLst>
                </a:gridCol>
                <a:gridCol w="2088000">
                  <a:extLst>
                    <a:ext uri="{9D8B030D-6E8A-4147-A177-3AD203B41FA5}">
                      <a16:colId xmlns:a16="http://schemas.microsoft.com/office/drawing/2014/main" val="175845308"/>
                    </a:ext>
                  </a:extLst>
                </a:gridCol>
              </a:tblGrid>
              <a:tr h="216000">
                <a:tc gridSpan="2">
                  <a:txBody>
                    <a:bodyPr/>
                    <a:lstStyle/>
                    <a:p>
                      <a:pPr algn="l"/>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PUBLIC TRANSPORT</a:t>
                      </a:r>
                      <a:b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br>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PRICES</a:t>
                      </a:r>
                    </a:p>
                  </a:txBody>
                  <a:tcPr marL="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a:tc>
                <a:extLst>
                  <a:ext uri="{0D108BD9-81ED-4DB2-BD59-A6C34878D82A}">
                    <a16:rowId xmlns:a16="http://schemas.microsoft.com/office/drawing/2014/main" val="3419886536"/>
                  </a:ext>
                </a:extLst>
              </a:tr>
              <a:tr h="216000">
                <a:tc>
                  <a:txBody>
                    <a:bodyPr/>
                    <a:lstStyle/>
                    <a:p>
                      <a:pPr algn="l"/>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1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panose="02000000000000000000" pitchFamily="2" charset="-18"/>
                          <a:ea typeface="Tabac Sans" panose="02000000000000000000" pitchFamily="2" charset="-18"/>
                          <a:cs typeface="Tabac Sans" panose="02000000000000000000" pitchFamily="2" charset="-18"/>
                        </a:rPr>
                        <a:t>one-way ticket</a:t>
                      </a:r>
                    </a:p>
                  </a:txBody>
                  <a:tcPr marL="108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solidFill>
                        <a:srgbClr val="E22F27"/>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r h="21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8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a:cs typeface="Calibri"/>
                        </a:rPr>
                        <a:t>monthly student ticket</a:t>
                      </a:r>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marL="108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ysDot"/>
                      <a:round/>
                      <a:headEnd type="none" w="med" len="med"/>
                      <a:tailEnd type="none" w="med" len="med"/>
                    </a:lnT>
                    <a:lnB w="12700" cap="flat" cmpd="sng" algn="ctr">
                      <a:solidFill>
                        <a:srgbClr val="E22F27"/>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64311688"/>
                  </a:ext>
                </a:extLst>
              </a:tr>
            </a:tbl>
          </a:graphicData>
        </a:graphic>
      </p:graphicFrame>
      <p:graphicFrame>
        <p:nvGraphicFramePr>
          <p:cNvPr id="8" name="Tabulka 7">
            <a:extLst>
              <a:ext uri="{FF2B5EF4-FFF2-40B4-BE49-F238E27FC236}">
                <a16:creationId xmlns:a16="http://schemas.microsoft.com/office/drawing/2014/main" id="{8F34C054-1C3C-DA7A-FFFD-7CA270637CC0}"/>
              </a:ext>
            </a:extLst>
          </p:cNvPr>
          <p:cNvGraphicFramePr>
            <a:graphicFrameLocks noGrp="1"/>
          </p:cNvGraphicFramePr>
          <p:nvPr/>
        </p:nvGraphicFramePr>
        <p:xfrm>
          <a:off x="784822" y="2193334"/>
          <a:ext cx="2808000" cy="1599960"/>
        </p:xfrm>
        <a:graphic>
          <a:graphicData uri="http://schemas.openxmlformats.org/drawingml/2006/table">
            <a:tbl>
              <a:tblPr firstRow="1" bandRow="1">
                <a:tableStyleId>{5C22544A-7EE6-4342-B048-85BDC9FD1C3A}</a:tableStyleId>
              </a:tblPr>
              <a:tblGrid>
                <a:gridCol w="1008000">
                  <a:extLst>
                    <a:ext uri="{9D8B030D-6E8A-4147-A177-3AD203B41FA5}">
                      <a16:colId xmlns:a16="http://schemas.microsoft.com/office/drawing/2014/main" val="1078969386"/>
                    </a:ext>
                  </a:extLst>
                </a:gridCol>
                <a:gridCol w="1800000">
                  <a:extLst>
                    <a:ext uri="{9D8B030D-6E8A-4147-A177-3AD203B41FA5}">
                      <a16:colId xmlns:a16="http://schemas.microsoft.com/office/drawing/2014/main" val="175845308"/>
                    </a:ext>
                  </a:extLst>
                </a:gridCol>
              </a:tblGrid>
              <a:tr h="216000">
                <a:tc gridSpan="2">
                  <a:txBody>
                    <a:bodyPr/>
                    <a:lstStyle/>
                    <a:p>
                      <a:pPr algn="l"/>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HOUSING</a:t>
                      </a:r>
                    </a:p>
                    <a:p>
                      <a:pPr algn="l"/>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PRICES</a:t>
                      </a:r>
                    </a:p>
                  </a:txBody>
                  <a:tcPr marL="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a:tc>
                <a:extLst>
                  <a:ext uri="{0D108BD9-81ED-4DB2-BD59-A6C34878D82A}">
                    <a16:rowId xmlns:a16="http://schemas.microsoft.com/office/drawing/2014/main" val="3419886536"/>
                  </a:ext>
                </a:extLst>
              </a:tr>
              <a:tr h="216000">
                <a:tc>
                  <a:txBody>
                    <a:bodyPr/>
                    <a:lstStyle/>
                    <a:p>
                      <a:pPr algn="l"/>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190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a:latin typeface="Tabac Sans" panose="02000000000000000000" pitchFamily="2" charset="-18"/>
                          <a:ea typeface="Tabac Sans" panose="02000000000000000000" pitchFamily="2" charset="-18"/>
                          <a:cs typeface="Tabac Sans" panose="02000000000000000000" pitchFamily="2" charset="-18"/>
                        </a:rPr>
                        <a:t>per month for a student</a:t>
                      </a:r>
                      <a:br>
                        <a:rPr lang="cs-CZ" sz="1200">
                          <a:latin typeface="Tabac Sans" panose="02000000000000000000" pitchFamily="2" charset="-18"/>
                          <a:ea typeface="Tabac Sans" panose="02000000000000000000" pitchFamily="2" charset="-18"/>
                          <a:cs typeface="Tabac Sans" panose="02000000000000000000" pitchFamily="2" charset="-18"/>
                        </a:rPr>
                      </a:br>
                      <a:r>
                        <a:rPr lang="en-US" sz="1200">
                          <a:latin typeface="Tabac Sans" panose="02000000000000000000" pitchFamily="2" charset="-18"/>
                          <a:ea typeface="Tabac Sans" panose="02000000000000000000" pitchFamily="2" charset="-18"/>
                          <a:cs typeface="Tabac Sans" panose="02000000000000000000" pitchFamily="2" charset="-18"/>
                        </a:rPr>
                        <a:t>dorm</a:t>
                      </a:r>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marL="108000" marR="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solidFill>
                        <a:srgbClr val="E22F27"/>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r h="21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290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a:cs typeface="Calibri"/>
                        </a:rPr>
                        <a:t>per month for a </a:t>
                      </a:r>
                      <a:r>
                        <a:rPr lang="cs-CZ" sz="1200">
                          <a:solidFill>
                            <a:srgbClr val="000000"/>
                          </a:solidFill>
                          <a:latin typeface="Tabac Sans"/>
                          <a:cs typeface="Calibri"/>
                        </a:rPr>
                        <a:t>room</a:t>
                      </a:r>
                      <a:br>
                        <a:rPr lang="cs-CZ" sz="1200">
                          <a:solidFill>
                            <a:srgbClr val="000000"/>
                          </a:solidFill>
                          <a:latin typeface="Tabac Sans"/>
                          <a:cs typeface="Calibri"/>
                        </a:rPr>
                      </a:br>
                      <a:r>
                        <a:rPr lang="cs-CZ" sz="1200">
                          <a:latin typeface="Tabac Sans"/>
                          <a:cs typeface="Calibri"/>
                        </a:rPr>
                        <a:t>in a shared flat</a:t>
                      </a:r>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marL="108000" marR="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64311688"/>
                  </a:ext>
                </a:extLst>
              </a:tr>
            </a:tbl>
          </a:graphicData>
        </a:graphic>
      </p:graphicFrame>
      <p:graphicFrame>
        <p:nvGraphicFramePr>
          <p:cNvPr id="10" name="Tabulka 9">
            <a:extLst>
              <a:ext uri="{FF2B5EF4-FFF2-40B4-BE49-F238E27FC236}">
                <a16:creationId xmlns:a16="http://schemas.microsoft.com/office/drawing/2014/main" id="{918B35E6-7741-D8E2-3C1D-08BDE388CEAF}"/>
              </a:ext>
            </a:extLst>
          </p:cNvPr>
          <p:cNvGraphicFramePr>
            <a:graphicFrameLocks noGrp="1"/>
          </p:cNvGraphicFramePr>
          <p:nvPr/>
        </p:nvGraphicFramePr>
        <p:xfrm>
          <a:off x="4202694" y="2193334"/>
          <a:ext cx="2952000" cy="183540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1078969386"/>
                    </a:ext>
                  </a:extLst>
                </a:gridCol>
                <a:gridCol w="2232000">
                  <a:extLst>
                    <a:ext uri="{9D8B030D-6E8A-4147-A177-3AD203B41FA5}">
                      <a16:colId xmlns:a16="http://schemas.microsoft.com/office/drawing/2014/main" val="175845308"/>
                    </a:ext>
                  </a:extLst>
                </a:gridCol>
              </a:tblGrid>
              <a:tr h="216000">
                <a:tc gridSpan="2">
                  <a:txBody>
                    <a:bodyPr/>
                    <a:lstStyle/>
                    <a:p>
                      <a:pPr algn="l"/>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FOOD AND DRINKS</a:t>
                      </a:r>
                    </a:p>
                    <a:p>
                      <a:pPr algn="l"/>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PRICES</a:t>
                      </a:r>
                    </a:p>
                  </a:txBody>
                  <a:tcPr marL="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a:tc>
                <a:extLst>
                  <a:ext uri="{0D108BD9-81ED-4DB2-BD59-A6C34878D82A}">
                    <a16:rowId xmlns:a16="http://schemas.microsoft.com/office/drawing/2014/main" val="3419886536"/>
                  </a:ext>
                </a:extLst>
              </a:tr>
              <a:tr h="216000">
                <a:tc>
                  <a:txBody>
                    <a:bodyPr/>
                    <a:lstStyle/>
                    <a:p>
                      <a:pPr algn="l"/>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4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panose="02000000000000000000" pitchFamily="2" charset="-18"/>
                          <a:ea typeface="Tabac Sans" panose="02000000000000000000" pitchFamily="2" charset="-18"/>
                          <a:cs typeface="Tabac Sans" panose="02000000000000000000" pitchFamily="2" charset="-18"/>
                        </a:rPr>
                        <a:t>lunch in a student canteen</a:t>
                      </a:r>
                    </a:p>
                  </a:txBody>
                  <a:tcPr marL="108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solidFill>
                        <a:srgbClr val="E22F27"/>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r h="21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8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a:cs typeface="Calibri"/>
                        </a:rPr>
                        <a:t>lunch in restaurant</a:t>
                      </a:r>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marL="108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ysDot"/>
                      <a:round/>
                      <a:headEnd type="none" w="med" len="med"/>
                      <a:tailEnd type="none" w="med" len="med"/>
                    </a:lnT>
                    <a:lnB w="12700" cap="flat" cmpd="sng" algn="ctr">
                      <a:solidFill>
                        <a:srgbClr val="E22F27"/>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64311688"/>
                  </a:ext>
                </a:extLst>
              </a:tr>
              <a:tr h="21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3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panose="02000000000000000000" pitchFamily="2" charset="-18"/>
                          <a:ea typeface="Tabac Sans" panose="02000000000000000000" pitchFamily="2" charset="-18"/>
                          <a:cs typeface="Tabac Sans" panose="02000000000000000000" pitchFamily="2" charset="-18"/>
                        </a:rPr>
                        <a:t>cup of coffee in a café</a:t>
                      </a:r>
                    </a:p>
                  </a:txBody>
                  <a:tcPr marL="108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26325336"/>
                  </a:ext>
                </a:extLst>
              </a:tr>
            </a:tbl>
          </a:graphicData>
        </a:graphic>
      </p:graphicFrame>
      <p:sp>
        <p:nvSpPr>
          <p:cNvPr id="101" name="TextovéPole 100">
            <a:extLst>
              <a:ext uri="{FF2B5EF4-FFF2-40B4-BE49-F238E27FC236}">
                <a16:creationId xmlns:a16="http://schemas.microsoft.com/office/drawing/2014/main" id="{EBE86157-DE51-4BA8-BD3D-76DA1B2FE3F8}"/>
              </a:ext>
            </a:extLst>
          </p:cNvPr>
          <p:cNvSpPr txBox="1"/>
          <p:nvPr/>
        </p:nvSpPr>
        <p:spPr>
          <a:xfrm>
            <a:off x="697294" y="730494"/>
            <a:ext cx="7160667" cy="553998"/>
          </a:xfrm>
          <a:prstGeom prst="rect">
            <a:avLst/>
          </a:prstGeom>
          <a:noFill/>
        </p:spPr>
        <p:txBody>
          <a:bodyPr wrap="square" lIns="91440" tIns="45720" rIns="91440" bIns="45720" rtlCol="0" anchor="t">
            <a:spAutoFit/>
          </a:bodyPr>
          <a:lstStyle/>
          <a:p>
            <a:pPr>
              <a:lnSpc>
                <a:spcPts val="3600"/>
              </a:lnSpc>
            </a:pPr>
            <a:r>
              <a:rPr lang="cs-CZ" sz="3200" b="1">
                <a:solidFill>
                  <a:srgbClr val="E22F27"/>
                </a:solidFill>
                <a:latin typeface="Tabac Sans"/>
                <a:ea typeface="Tabac Sans"/>
                <a:cs typeface="Tabac Sans"/>
              </a:rPr>
              <a:t>Study. </a:t>
            </a:r>
            <a:r>
              <a:rPr lang="cs-CZ" sz="3200" b="1" err="1">
                <a:solidFill>
                  <a:srgbClr val="E22F27"/>
                </a:solidFill>
                <a:latin typeface="Tabac Sans"/>
                <a:ea typeface="Tabac Sans"/>
                <a:cs typeface="Tabac Sans"/>
              </a:rPr>
              <a:t>Travel</a:t>
            </a:r>
            <a:r>
              <a:rPr lang="cs-CZ" sz="3200" b="1">
                <a:solidFill>
                  <a:srgbClr val="E22F27"/>
                </a:solidFill>
                <a:latin typeface="Tabac Sans"/>
                <a:ea typeface="Tabac Sans"/>
                <a:cs typeface="Tabac Sans"/>
              </a:rPr>
              <a:t>. </a:t>
            </a:r>
            <a:r>
              <a:rPr lang="cs-CZ" sz="3200" b="1" err="1">
                <a:solidFill>
                  <a:srgbClr val="E22F27"/>
                </a:solidFill>
                <a:latin typeface="Tabac Sans"/>
                <a:ea typeface="Tabac Sans"/>
                <a:cs typeface="Tabac Sans"/>
              </a:rPr>
              <a:t>Work</a:t>
            </a:r>
            <a:r>
              <a:rPr lang="cs-CZ" sz="3200" b="1">
                <a:solidFill>
                  <a:srgbClr val="E22F27"/>
                </a:solidFill>
                <a:latin typeface="Tabac Sans"/>
                <a:ea typeface="Tabac Sans"/>
                <a:cs typeface="Tabac Sans"/>
              </a:rPr>
              <a:t>. Live.</a:t>
            </a:r>
          </a:p>
        </p:txBody>
      </p:sp>
      <p:grpSp>
        <p:nvGrpSpPr>
          <p:cNvPr id="164" name="background_pic" hidden="1">
            <a:extLst>
              <a:ext uri="{FF2B5EF4-FFF2-40B4-BE49-F238E27FC236}">
                <a16:creationId xmlns:a16="http://schemas.microsoft.com/office/drawing/2014/main" id="{566DFDC7-A046-452A-8F98-9CCF10C2D027}"/>
              </a:ext>
            </a:extLst>
          </p:cNvPr>
          <p:cNvGrpSpPr/>
          <p:nvPr/>
        </p:nvGrpSpPr>
        <p:grpSpPr>
          <a:xfrm>
            <a:off x="7925750" y="-377187"/>
            <a:ext cx="4623631" cy="4381285"/>
            <a:chOff x="7925750" y="-377187"/>
            <a:chExt cx="4623631" cy="4381285"/>
          </a:xfrm>
        </p:grpSpPr>
        <p:pic>
          <p:nvPicPr>
            <p:cNvPr id="102" name="Obrázek 101">
              <a:extLst>
                <a:ext uri="{FF2B5EF4-FFF2-40B4-BE49-F238E27FC236}">
                  <a16:creationId xmlns:a16="http://schemas.microsoft.com/office/drawing/2014/main" id="{C1313245-A957-4203-856A-DF980839E8BF}"/>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l="7577" t="10316" r="10085" b="12584"/>
            <a:stretch/>
          </p:blipFill>
          <p:spPr>
            <a:xfrm rot="438418" flipH="1">
              <a:off x="11909497" y="570190"/>
              <a:ext cx="639884" cy="599181"/>
            </a:xfrm>
            <a:prstGeom prst="rect">
              <a:avLst/>
            </a:prstGeom>
          </p:spPr>
        </p:pic>
        <p:pic>
          <p:nvPicPr>
            <p:cNvPr id="104" name="Obrázek 103" descr="Obsah obrázku text, podepsat&#10;&#10;Popis byl vytvořen automaticky">
              <a:extLst>
                <a:ext uri="{FF2B5EF4-FFF2-40B4-BE49-F238E27FC236}">
                  <a16:creationId xmlns:a16="http://schemas.microsoft.com/office/drawing/2014/main" id="{104C0356-7BAD-46FB-9D4A-415F00B5D3CA}"/>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l="8622" t="17081" r="9309" b="11459"/>
            <a:stretch/>
          </p:blipFill>
          <p:spPr>
            <a:xfrm rot="21161582">
              <a:off x="7925750" y="873541"/>
              <a:ext cx="1321070" cy="1150311"/>
            </a:xfrm>
            <a:prstGeom prst="rect">
              <a:avLst/>
            </a:prstGeom>
          </p:spPr>
        </p:pic>
        <p:pic>
          <p:nvPicPr>
            <p:cNvPr id="106" name="Obrázek 105" descr="Obsah obrázku text, podepsat&#10;&#10;Popis byl vytvořen automaticky">
              <a:extLst>
                <a:ext uri="{FF2B5EF4-FFF2-40B4-BE49-F238E27FC236}">
                  <a16:creationId xmlns:a16="http://schemas.microsoft.com/office/drawing/2014/main" id="{8E253440-4DFB-4267-B85B-7410FBD279F8}"/>
                </a:ext>
              </a:extLst>
            </p:cNvPr>
            <p:cNvPicPr>
              <a:picLocks noChangeAspect="1"/>
            </p:cNvPicPr>
            <p:nvPr/>
          </p:nvPicPr>
          <p:blipFill rotWithShape="1">
            <a:blip r:embed="rId7">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rcRect l="8536" t="13979" r="10401" b="9943"/>
            <a:stretch/>
          </p:blipFill>
          <p:spPr>
            <a:xfrm rot="438418" flipH="1">
              <a:off x="11690875" y="-135485"/>
              <a:ext cx="500797" cy="469997"/>
            </a:xfrm>
            <a:prstGeom prst="rect">
              <a:avLst/>
            </a:prstGeom>
          </p:spPr>
        </p:pic>
        <p:pic>
          <p:nvPicPr>
            <p:cNvPr id="108" name="Obrázek 107">
              <a:extLst>
                <a:ext uri="{FF2B5EF4-FFF2-40B4-BE49-F238E27FC236}">
                  <a16:creationId xmlns:a16="http://schemas.microsoft.com/office/drawing/2014/main" id="{5793D39C-5231-4F94-AC34-5BCA75CD982C}"/>
                </a:ext>
              </a:extLst>
            </p:cNvPr>
            <p:cNvPicPr>
              <a:picLocks noChangeAspect="1"/>
            </p:cNvPicPr>
            <p:nvPr/>
          </p:nvPicPr>
          <p:blipFill rotWithShape="1">
            <a:blip r:embed="rId9">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rcRect l="9769" t="18041" r="9954" b="8783"/>
            <a:stretch/>
          </p:blipFill>
          <p:spPr>
            <a:xfrm rot="275104" flipH="1">
              <a:off x="9305988" y="558838"/>
              <a:ext cx="2219685" cy="2023356"/>
            </a:xfrm>
            <a:prstGeom prst="rect">
              <a:avLst/>
            </a:prstGeom>
          </p:spPr>
        </p:pic>
        <p:pic>
          <p:nvPicPr>
            <p:cNvPr id="110" name="Obrázek 109" descr="Obsah obrázku text, galerie, místnost&#10;&#10;Popis byl vytvořen automaticky">
              <a:extLst>
                <a:ext uri="{FF2B5EF4-FFF2-40B4-BE49-F238E27FC236}">
                  <a16:creationId xmlns:a16="http://schemas.microsoft.com/office/drawing/2014/main" id="{B34E9312-42DC-4D6F-90C9-D010E0EE9568}"/>
                </a:ext>
              </a:extLst>
            </p:cNvPr>
            <p:cNvPicPr>
              <a:picLocks noChangeAspect="1"/>
            </p:cNvPicPr>
            <p:nvPr/>
          </p:nvPicPr>
          <p:blipFill rotWithShape="1">
            <a:blip r:embed="rId11">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val="0"/>
                </a:ext>
              </a:extLst>
            </a:blip>
            <a:srcRect l="12394" t="15907" r="12263" b="14558"/>
            <a:stretch/>
          </p:blipFill>
          <p:spPr>
            <a:xfrm rot="438418" flipH="1">
              <a:off x="8951199" y="-201245"/>
              <a:ext cx="1143693" cy="1055547"/>
            </a:xfrm>
            <a:prstGeom prst="rect">
              <a:avLst/>
            </a:prstGeom>
          </p:spPr>
        </p:pic>
        <p:pic>
          <p:nvPicPr>
            <p:cNvPr id="112" name="Obrázek 111">
              <a:extLst>
                <a:ext uri="{FF2B5EF4-FFF2-40B4-BE49-F238E27FC236}">
                  <a16:creationId xmlns:a16="http://schemas.microsoft.com/office/drawing/2014/main" id="{A7DF0032-B349-4AFD-AB68-0F3BEBA0B949}"/>
                </a:ext>
              </a:extLst>
            </p:cNvPr>
            <p:cNvPicPr>
              <a:picLocks noChangeAspect="1"/>
            </p:cNvPicPr>
            <p:nvPr/>
          </p:nvPicPr>
          <p:blipFill rotWithShape="1">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rcRect l="20272" t="8247" r="23519" b="11662"/>
            <a:stretch/>
          </p:blipFill>
          <p:spPr>
            <a:xfrm rot="21049092">
              <a:off x="8985298" y="680933"/>
              <a:ext cx="406070" cy="578595"/>
            </a:xfrm>
            <a:prstGeom prst="rect">
              <a:avLst/>
            </a:prstGeom>
          </p:spPr>
        </p:pic>
        <p:pic>
          <p:nvPicPr>
            <p:cNvPr id="114" name="Obrázek 113">
              <a:extLst>
                <a:ext uri="{FF2B5EF4-FFF2-40B4-BE49-F238E27FC236}">
                  <a16:creationId xmlns:a16="http://schemas.microsoft.com/office/drawing/2014/main" id="{61C80B69-2625-4B3D-9AA4-FC1F970AF203}"/>
                </a:ext>
              </a:extLst>
            </p:cNvPr>
            <p:cNvPicPr>
              <a:picLocks noChangeAspect="1"/>
            </p:cNvPicPr>
            <p:nvPr/>
          </p:nvPicPr>
          <p:blipFill rotWithShape="1">
            <a:blip r:embed="rId15">
              <a:extLst>
                <a:ext uri="{BEBA8EAE-BF5A-486C-A8C5-ECC9F3942E4B}">
                  <a14:imgProps xmlns:a14="http://schemas.microsoft.com/office/drawing/2010/main">
                    <a14:imgLayer r:embed="rId16">
                      <a14:imgEffect>
                        <a14:brightnessContrast bright="100000"/>
                      </a14:imgEffect>
                    </a14:imgLayer>
                  </a14:imgProps>
                </a:ext>
                <a:ext uri="{28A0092B-C50C-407E-A947-70E740481C1C}">
                  <a14:useLocalDpi xmlns:a14="http://schemas.microsoft.com/office/drawing/2010/main" val="0"/>
                </a:ext>
              </a:extLst>
            </a:blip>
            <a:srcRect l="10529" t="12787" r="11224" b="11804"/>
            <a:stretch/>
          </p:blipFill>
          <p:spPr>
            <a:xfrm flipH="1">
              <a:off x="8184355" y="2082314"/>
              <a:ext cx="859632" cy="828444"/>
            </a:xfrm>
            <a:prstGeom prst="rect">
              <a:avLst/>
            </a:prstGeom>
          </p:spPr>
        </p:pic>
        <p:pic>
          <p:nvPicPr>
            <p:cNvPr id="116" name="Obrázek 115" descr="Obsah obrázku text, podepsat&#10;&#10;Popis byl vytvořen automaticky">
              <a:extLst>
                <a:ext uri="{FF2B5EF4-FFF2-40B4-BE49-F238E27FC236}">
                  <a16:creationId xmlns:a16="http://schemas.microsoft.com/office/drawing/2014/main" id="{4B676A36-1A36-4FAD-AFB8-769FF025E115}"/>
                </a:ext>
              </a:extLst>
            </p:cNvPr>
            <p:cNvPicPr>
              <a:picLocks noChangeAspect="1"/>
            </p:cNvPicPr>
            <p:nvPr/>
          </p:nvPicPr>
          <p:blipFill rotWithShape="1">
            <a:blip r:embed="rId17">
              <a:extLst>
                <a:ext uri="{BEBA8EAE-BF5A-486C-A8C5-ECC9F3942E4B}">
                  <a14:imgProps xmlns:a14="http://schemas.microsoft.com/office/drawing/2010/main">
                    <a14:imgLayer r:embed="rId18">
                      <a14:imgEffect>
                        <a14:brightnessContrast bright="100000"/>
                      </a14:imgEffect>
                    </a14:imgLayer>
                  </a14:imgProps>
                </a:ext>
                <a:ext uri="{28A0092B-C50C-407E-A947-70E740481C1C}">
                  <a14:useLocalDpi xmlns:a14="http://schemas.microsoft.com/office/drawing/2010/main" val="0"/>
                </a:ext>
              </a:extLst>
            </a:blip>
            <a:srcRect l="12482" t="9583" r="11427" b="9481"/>
            <a:stretch/>
          </p:blipFill>
          <p:spPr>
            <a:xfrm rot="438418" flipH="1">
              <a:off x="10198358" y="-377187"/>
              <a:ext cx="835934" cy="889170"/>
            </a:xfrm>
            <a:prstGeom prst="rect">
              <a:avLst/>
            </a:prstGeom>
          </p:spPr>
        </p:pic>
        <p:pic>
          <p:nvPicPr>
            <p:cNvPr id="118" name="Obrázek 117">
              <a:extLst>
                <a:ext uri="{FF2B5EF4-FFF2-40B4-BE49-F238E27FC236}">
                  <a16:creationId xmlns:a16="http://schemas.microsoft.com/office/drawing/2014/main" id="{C890B5CC-D1FE-4955-B2FA-F18E7F8C4602}"/>
                </a:ext>
              </a:extLst>
            </p:cNvPr>
            <p:cNvPicPr>
              <a:picLocks noChangeAspect="1"/>
            </p:cNvPicPr>
            <p:nvPr/>
          </p:nvPicPr>
          <p:blipFill rotWithShape="1">
            <a:blip r:embed="rId19">
              <a:extLst>
                <a:ext uri="{BEBA8EAE-BF5A-486C-A8C5-ECC9F3942E4B}">
                  <a14:imgProps xmlns:a14="http://schemas.microsoft.com/office/drawing/2010/main">
                    <a14:imgLayer r:embed="rId20">
                      <a14:imgEffect>
                        <a14:brightnessContrast bright="100000"/>
                      </a14:imgEffect>
                    </a14:imgLayer>
                  </a14:imgProps>
                </a:ext>
                <a:ext uri="{28A0092B-C50C-407E-A947-70E740481C1C}">
                  <a14:useLocalDpi xmlns:a14="http://schemas.microsoft.com/office/drawing/2010/main" val="0"/>
                </a:ext>
              </a:extLst>
            </a:blip>
            <a:srcRect l="20906" t="10233" r="22672" b="9655"/>
            <a:stretch/>
          </p:blipFill>
          <p:spPr>
            <a:xfrm rot="21161582">
              <a:off x="11574848" y="1180272"/>
              <a:ext cx="655095" cy="930153"/>
            </a:xfrm>
            <a:prstGeom prst="rect">
              <a:avLst/>
            </a:prstGeom>
          </p:spPr>
        </p:pic>
        <p:pic>
          <p:nvPicPr>
            <p:cNvPr id="120" name="Obrázek 119">
              <a:extLst>
                <a:ext uri="{FF2B5EF4-FFF2-40B4-BE49-F238E27FC236}">
                  <a16:creationId xmlns:a16="http://schemas.microsoft.com/office/drawing/2014/main" id="{AAC80F28-3F76-4439-8FE5-E6595C20E9AB}"/>
                </a:ext>
              </a:extLst>
            </p:cNvPr>
            <p:cNvPicPr>
              <a:picLocks noChangeAspect="1"/>
            </p:cNvPicPr>
            <p:nvPr/>
          </p:nvPicPr>
          <p:blipFill rotWithShape="1">
            <a:blip r:embed="rId21">
              <a:extLst>
                <a:ext uri="{BEBA8EAE-BF5A-486C-A8C5-ECC9F3942E4B}">
                  <a14:imgProps xmlns:a14="http://schemas.microsoft.com/office/drawing/2010/main">
                    <a14:imgLayer r:embed="rId22">
                      <a14:imgEffect>
                        <a14:brightnessContrast bright="100000"/>
                      </a14:imgEffect>
                    </a14:imgLayer>
                  </a14:imgProps>
                </a:ext>
                <a:ext uri="{28A0092B-C50C-407E-A947-70E740481C1C}">
                  <a14:useLocalDpi xmlns:a14="http://schemas.microsoft.com/office/drawing/2010/main" val="0"/>
                </a:ext>
              </a:extLst>
            </a:blip>
            <a:srcRect l="9246" t="18818" r="8099" b="14043"/>
            <a:stretch/>
          </p:blipFill>
          <p:spPr>
            <a:xfrm>
              <a:off x="11010900" y="319692"/>
              <a:ext cx="908064" cy="737584"/>
            </a:xfrm>
            <a:prstGeom prst="rect">
              <a:avLst/>
            </a:prstGeom>
          </p:spPr>
        </p:pic>
        <p:pic>
          <p:nvPicPr>
            <p:cNvPr id="122" name="Obrázek 121">
              <a:extLst>
                <a:ext uri="{FF2B5EF4-FFF2-40B4-BE49-F238E27FC236}">
                  <a16:creationId xmlns:a16="http://schemas.microsoft.com/office/drawing/2014/main" id="{9ED13F25-B1F7-42D9-8867-19BBB2524323}"/>
                </a:ext>
              </a:extLst>
            </p:cNvPr>
            <p:cNvPicPr>
              <a:picLocks noChangeAspect="1"/>
            </p:cNvPicPr>
            <p:nvPr/>
          </p:nvPicPr>
          <p:blipFill rotWithShape="1">
            <a:blip r:embed="rId23">
              <a:extLst>
                <a:ext uri="{BEBA8EAE-BF5A-486C-A8C5-ECC9F3942E4B}">
                  <a14:imgProps xmlns:a14="http://schemas.microsoft.com/office/drawing/2010/main">
                    <a14:imgLayer r:embed="rId24">
                      <a14:imgEffect>
                        <a14:brightnessContrast bright="100000"/>
                      </a14:imgEffect>
                    </a14:imgLayer>
                  </a14:imgProps>
                </a:ext>
                <a:ext uri="{28A0092B-C50C-407E-A947-70E740481C1C}">
                  <a14:useLocalDpi xmlns:a14="http://schemas.microsoft.com/office/drawing/2010/main" val="0"/>
                </a:ext>
              </a:extLst>
            </a:blip>
            <a:srcRect l="10627" t="10899" r="8174" b="10944"/>
            <a:stretch/>
          </p:blipFill>
          <p:spPr>
            <a:xfrm rot="617784">
              <a:off x="9798084" y="2709266"/>
              <a:ext cx="1345233" cy="1294832"/>
            </a:xfrm>
            <a:prstGeom prst="rect">
              <a:avLst/>
            </a:prstGeom>
          </p:spPr>
        </p:pic>
        <p:pic>
          <p:nvPicPr>
            <p:cNvPr id="124" name="Obrázek 123">
              <a:extLst>
                <a:ext uri="{FF2B5EF4-FFF2-40B4-BE49-F238E27FC236}">
                  <a16:creationId xmlns:a16="http://schemas.microsoft.com/office/drawing/2014/main" id="{60C9C82F-F03F-4FA7-B6E8-492AD4E4CF11}"/>
                </a:ext>
              </a:extLst>
            </p:cNvPr>
            <p:cNvPicPr>
              <a:picLocks noChangeAspect="1"/>
            </p:cNvPicPr>
            <p:nvPr/>
          </p:nvPicPr>
          <p:blipFill rotWithShape="1">
            <a:blip r:embed="rId25">
              <a:extLst>
                <a:ext uri="{BEBA8EAE-BF5A-486C-A8C5-ECC9F3942E4B}">
                  <a14:imgProps xmlns:a14="http://schemas.microsoft.com/office/drawing/2010/main">
                    <a14:imgLayer r:embed="rId26">
                      <a14:imgEffect>
                        <a14:brightnessContrast bright="100000"/>
                      </a14:imgEffect>
                    </a14:imgLayer>
                  </a14:imgProps>
                </a:ext>
                <a:ext uri="{28A0092B-C50C-407E-A947-70E740481C1C}">
                  <a14:useLocalDpi xmlns:a14="http://schemas.microsoft.com/office/drawing/2010/main" val="0"/>
                </a:ext>
              </a:extLst>
            </a:blip>
            <a:srcRect l="8859" t="21110" r="10753" b="20304"/>
            <a:stretch/>
          </p:blipFill>
          <p:spPr>
            <a:xfrm rot="438418" flipH="1">
              <a:off x="11183600" y="2788608"/>
              <a:ext cx="1149033" cy="837428"/>
            </a:xfrm>
            <a:prstGeom prst="rect">
              <a:avLst/>
            </a:prstGeom>
          </p:spPr>
        </p:pic>
        <p:pic>
          <p:nvPicPr>
            <p:cNvPr id="128" name="Obrázek 127">
              <a:extLst>
                <a:ext uri="{FF2B5EF4-FFF2-40B4-BE49-F238E27FC236}">
                  <a16:creationId xmlns:a16="http://schemas.microsoft.com/office/drawing/2014/main" id="{57A05AB9-2AA1-4C80-A1BD-D19A7A509BD8}"/>
                </a:ext>
              </a:extLst>
            </p:cNvPr>
            <p:cNvPicPr>
              <a:picLocks noChangeAspect="1"/>
            </p:cNvPicPr>
            <p:nvPr/>
          </p:nvPicPr>
          <p:blipFill rotWithShape="1">
            <a:blip r:embed="rId27">
              <a:extLst>
                <a:ext uri="{BEBA8EAE-BF5A-486C-A8C5-ECC9F3942E4B}">
                  <a14:imgProps xmlns:a14="http://schemas.microsoft.com/office/drawing/2010/main">
                    <a14:imgLayer r:embed="rId28">
                      <a14:imgEffect>
                        <a14:brightnessContrast bright="100000"/>
                      </a14:imgEffect>
                    </a14:imgLayer>
                  </a14:imgProps>
                </a:ext>
                <a:ext uri="{28A0092B-C50C-407E-A947-70E740481C1C}">
                  <a14:useLocalDpi xmlns:a14="http://schemas.microsoft.com/office/drawing/2010/main" val="0"/>
                </a:ext>
              </a:extLst>
            </a:blip>
            <a:srcRect l="9839" t="14767" r="11000" b="10188"/>
            <a:stretch/>
          </p:blipFill>
          <p:spPr>
            <a:xfrm rot="20926343">
              <a:off x="8940536" y="2570636"/>
              <a:ext cx="869681" cy="824448"/>
            </a:xfrm>
            <a:prstGeom prst="rect">
              <a:avLst/>
            </a:prstGeom>
          </p:spPr>
        </p:pic>
        <p:pic>
          <p:nvPicPr>
            <p:cNvPr id="146" name="Obrázek 145">
              <a:extLst>
                <a:ext uri="{FF2B5EF4-FFF2-40B4-BE49-F238E27FC236}">
                  <a16:creationId xmlns:a16="http://schemas.microsoft.com/office/drawing/2014/main" id="{42206332-4066-42BF-8CFD-07E21C196ACA}"/>
                </a:ext>
              </a:extLst>
            </p:cNvPr>
            <p:cNvPicPr>
              <a:picLocks noChangeAspect="1"/>
            </p:cNvPicPr>
            <p:nvPr/>
          </p:nvPicPr>
          <p:blipFill rotWithShape="1">
            <a:blip r:embed="rId29">
              <a:extLst>
                <a:ext uri="{BEBA8EAE-BF5A-486C-A8C5-ECC9F3942E4B}">
                  <a14:imgProps xmlns:a14="http://schemas.microsoft.com/office/drawing/2010/main">
                    <a14:imgLayer r:embed="rId30">
                      <a14:imgEffect>
                        <a14:brightnessContrast bright="100000"/>
                      </a14:imgEffect>
                    </a14:imgLayer>
                  </a14:imgProps>
                </a:ext>
                <a:ext uri="{28A0092B-C50C-407E-A947-70E740481C1C}">
                  <a14:useLocalDpi xmlns:a14="http://schemas.microsoft.com/office/drawing/2010/main" val="0"/>
                </a:ext>
              </a:extLst>
            </a:blip>
            <a:srcRect l="10487" t="16555" r="6712" b="21281"/>
            <a:stretch/>
          </p:blipFill>
          <p:spPr>
            <a:xfrm rot="21161582">
              <a:off x="11538586" y="2099063"/>
              <a:ext cx="826333" cy="620379"/>
            </a:xfrm>
            <a:prstGeom prst="rect">
              <a:avLst/>
            </a:prstGeom>
          </p:spPr>
        </p:pic>
      </p:grpSp>
      <p:pic>
        <p:nvPicPr>
          <p:cNvPr id="18" name="Grafický objekt 17">
            <a:extLst>
              <a:ext uri="{FF2B5EF4-FFF2-40B4-BE49-F238E27FC236}">
                <a16:creationId xmlns:a16="http://schemas.microsoft.com/office/drawing/2014/main" id="{9D0C0690-A649-B6ED-E199-14DC92D9AEE8}"/>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3329719" y="2202229"/>
            <a:ext cx="228600" cy="228600"/>
          </a:xfrm>
          <a:prstGeom prst="rect">
            <a:avLst/>
          </a:prstGeom>
        </p:spPr>
      </p:pic>
      <p:pic>
        <p:nvPicPr>
          <p:cNvPr id="19" name="Grafický objekt 18">
            <a:extLst>
              <a:ext uri="{FF2B5EF4-FFF2-40B4-BE49-F238E27FC236}">
                <a16:creationId xmlns:a16="http://schemas.microsoft.com/office/drawing/2014/main" id="{AFD054A6-33FB-9C9C-0B82-5A0E1F3C3386}"/>
              </a:ext>
            </a:extLst>
          </p:cNvPr>
          <p:cNvPicPr>
            <a:picLocks noChangeAspect="1"/>
          </p:cNvPicPr>
          <p:nvPr/>
        </p:nvPicPr>
        <p:blipFill>
          <a:blip r:embed="rId33">
            <a:extLst>
              <a:ext uri="{96DAC541-7B7A-43D3-8B79-37D633B846F1}">
                <asvg:svgBlip xmlns:asvg="http://schemas.microsoft.com/office/drawing/2016/SVG/main" r:embed="rId34"/>
              </a:ext>
            </a:extLst>
          </a:blip>
          <a:srcRect/>
          <a:stretch/>
        </p:blipFill>
        <p:spPr>
          <a:xfrm>
            <a:off x="6895671" y="2199054"/>
            <a:ext cx="228600" cy="228600"/>
          </a:xfrm>
          <a:prstGeom prst="rect">
            <a:avLst/>
          </a:prstGeom>
        </p:spPr>
      </p:pic>
      <p:pic>
        <p:nvPicPr>
          <p:cNvPr id="20" name="Grafický objekt 19">
            <a:extLst>
              <a:ext uri="{FF2B5EF4-FFF2-40B4-BE49-F238E27FC236}">
                <a16:creationId xmlns:a16="http://schemas.microsoft.com/office/drawing/2014/main" id="{051A51B8-AD3A-8B28-95A2-6B02674B3866}"/>
              </a:ext>
            </a:extLst>
          </p:cNvPr>
          <p:cNvPicPr>
            <a:picLocks noChangeAspect="1"/>
          </p:cNvPicPr>
          <p:nvPr/>
        </p:nvPicPr>
        <p:blipFill>
          <a:blip r:embed="rId35">
            <a:extLst>
              <a:ext uri="{96DAC541-7B7A-43D3-8B79-37D633B846F1}">
                <asvg:svgBlip xmlns:asvg="http://schemas.microsoft.com/office/drawing/2016/SVG/main" r:embed="rId36"/>
              </a:ext>
            </a:extLst>
          </a:blip>
          <a:srcRect/>
          <a:stretch/>
        </p:blipFill>
        <p:spPr>
          <a:xfrm>
            <a:off x="10378396" y="2223401"/>
            <a:ext cx="228600" cy="228600"/>
          </a:xfrm>
          <a:prstGeom prst="rect">
            <a:avLst/>
          </a:prstGeom>
        </p:spPr>
      </p:pic>
      <p:sp>
        <p:nvSpPr>
          <p:cNvPr id="24" name="TextovéPole 23">
            <a:extLst>
              <a:ext uri="{FF2B5EF4-FFF2-40B4-BE49-F238E27FC236}">
                <a16:creationId xmlns:a16="http://schemas.microsoft.com/office/drawing/2014/main" id="{91758E78-20D6-21DA-4757-A3700C7D7697}"/>
              </a:ext>
            </a:extLst>
          </p:cNvPr>
          <p:cNvSpPr txBox="1"/>
          <p:nvPr/>
        </p:nvSpPr>
        <p:spPr>
          <a:xfrm>
            <a:off x="7727873" y="3690321"/>
            <a:ext cx="3134124" cy="461665"/>
          </a:xfrm>
          <a:prstGeom prst="rect">
            <a:avLst/>
          </a:prstGeom>
          <a:noFill/>
        </p:spPr>
        <p:txBody>
          <a:bodyPr wrap="square">
            <a:spAutoFit/>
          </a:bodyPr>
          <a:lstStyle/>
          <a:p>
            <a:r>
              <a:rPr lang="en-US" sz="1200">
                <a:latin typeface="Tabac Sans" panose="02000000000000000000" pitchFamily="2" charset="-18"/>
                <a:ea typeface="Tabac Sans" panose="02000000000000000000" pitchFamily="2" charset="-18"/>
                <a:cs typeface="Tabac Sans" panose="02000000000000000000" pitchFamily="2" charset="-18"/>
              </a:rPr>
              <a:t>Enjoy </a:t>
            </a:r>
            <a:r>
              <a:rPr lang="en-US" sz="1200" b="1">
                <a:latin typeface="Tabac Sans" panose="02000000000000000000" pitchFamily="2" charset="-18"/>
                <a:ea typeface="Tabac Sans" panose="02000000000000000000" pitchFamily="2" charset="-18"/>
                <a:cs typeface="Tabac Sans" panose="02000000000000000000" pitchFamily="2" charset="-18"/>
              </a:rPr>
              <a:t>discounts</a:t>
            </a:r>
            <a:r>
              <a:rPr lang="en-US" sz="1200">
                <a:latin typeface="Tabac Sans" panose="02000000000000000000" pitchFamily="2" charset="-18"/>
                <a:ea typeface="Tabac Sans" panose="02000000000000000000" pitchFamily="2" charset="-18"/>
                <a:cs typeface="Tabac Sans" panose="02000000000000000000" pitchFamily="2" charset="-18"/>
              </a:rPr>
              <a:t> at restaurants, cafes,</a:t>
            </a:r>
            <a:br>
              <a:rPr lang="en-US" sz="1200">
                <a:latin typeface="Tabac Sans" panose="02000000000000000000" pitchFamily="2" charset="-18"/>
                <a:ea typeface="Tabac Sans" panose="02000000000000000000" pitchFamily="2" charset="-18"/>
                <a:cs typeface="Tabac Sans" panose="02000000000000000000" pitchFamily="2" charset="-18"/>
              </a:rPr>
            </a:br>
            <a:r>
              <a:rPr lang="en-US" sz="1200">
                <a:latin typeface="Tabac Sans" panose="02000000000000000000" pitchFamily="2" charset="-18"/>
                <a:ea typeface="Tabac Sans" panose="02000000000000000000" pitchFamily="2" charset="-18"/>
                <a:cs typeface="Tabac Sans" panose="02000000000000000000" pitchFamily="2" charset="-18"/>
              </a:rPr>
              <a:t>gyms or on travel</a:t>
            </a:r>
            <a:r>
              <a:rPr lang="cs-CZ" sz="1200">
                <a:latin typeface="Tabac Sans" panose="02000000000000000000" pitchFamily="2" charset="-18"/>
                <a:ea typeface="Tabac Sans" panose="02000000000000000000" pitchFamily="2" charset="-18"/>
                <a:cs typeface="Tabac Sans" panose="02000000000000000000" pitchFamily="2" charset="-18"/>
              </a:rPr>
              <a:t> </a:t>
            </a:r>
            <a:r>
              <a:rPr lang="en-US" sz="1200">
                <a:latin typeface="Tabac Sans" panose="02000000000000000000" pitchFamily="2" charset="-18"/>
                <a:ea typeface="Tabac Sans" panose="02000000000000000000" pitchFamily="2" charset="-18"/>
                <a:cs typeface="Tabac Sans" panose="02000000000000000000" pitchFamily="2" charset="-18"/>
              </a:rPr>
              <a:t>with your </a:t>
            </a:r>
            <a:r>
              <a:rPr lang="en-US" sz="1200" b="1">
                <a:latin typeface="Tabac Sans" panose="02000000000000000000" pitchFamily="2" charset="-18"/>
                <a:ea typeface="Tabac Sans" panose="02000000000000000000" pitchFamily="2" charset="-18"/>
                <a:cs typeface="Tabac Sans" panose="02000000000000000000" pitchFamily="2" charset="-18"/>
              </a:rPr>
              <a:t>student</a:t>
            </a:r>
            <a:r>
              <a:rPr lang="en-US" sz="1200">
                <a:latin typeface="Tabac Sans" panose="02000000000000000000" pitchFamily="2" charset="-18"/>
                <a:ea typeface="Tabac Sans" panose="02000000000000000000" pitchFamily="2" charset="-18"/>
                <a:cs typeface="Tabac Sans" panose="02000000000000000000" pitchFamily="2" charset="-18"/>
              </a:rPr>
              <a:t> </a:t>
            </a:r>
            <a:r>
              <a:rPr lang="en-US" sz="1200" b="1">
                <a:latin typeface="Tabac Sans" panose="02000000000000000000" pitchFamily="2" charset="-18"/>
                <a:ea typeface="Tabac Sans" panose="02000000000000000000" pitchFamily="2" charset="-18"/>
                <a:cs typeface="Tabac Sans" panose="02000000000000000000" pitchFamily="2" charset="-18"/>
              </a:rPr>
              <a:t>card</a:t>
            </a:r>
            <a:r>
              <a:rPr lang="en-US" sz="1200">
                <a:latin typeface="Tabac Sans" panose="02000000000000000000" pitchFamily="2" charset="-18"/>
                <a:ea typeface="Tabac Sans" panose="02000000000000000000" pitchFamily="2" charset="-18"/>
                <a:cs typeface="Tabac Sans" panose="02000000000000000000" pitchFamily="2" charset="-18"/>
              </a:rPr>
              <a:t>!</a:t>
            </a:r>
          </a:p>
        </p:txBody>
      </p:sp>
      <p:graphicFrame>
        <p:nvGraphicFramePr>
          <p:cNvPr id="34" name="Tabulka 33">
            <a:extLst>
              <a:ext uri="{FF2B5EF4-FFF2-40B4-BE49-F238E27FC236}">
                <a16:creationId xmlns:a16="http://schemas.microsoft.com/office/drawing/2014/main" id="{7FBE785F-F96D-2CCA-A00C-2D8ED682826B}"/>
              </a:ext>
            </a:extLst>
          </p:cNvPr>
          <p:cNvGraphicFramePr>
            <a:graphicFrameLocks noGrp="1"/>
          </p:cNvGraphicFramePr>
          <p:nvPr/>
        </p:nvGraphicFramePr>
        <p:xfrm>
          <a:off x="4166695" y="4570323"/>
          <a:ext cx="2987999" cy="907320"/>
        </p:xfrm>
        <a:graphic>
          <a:graphicData uri="http://schemas.openxmlformats.org/drawingml/2006/table">
            <a:tbl>
              <a:tblPr firstRow="1" bandRow="1">
                <a:tableStyleId>{5C22544A-7EE6-4342-B048-85BDC9FD1C3A}</a:tableStyleId>
              </a:tblPr>
              <a:tblGrid>
                <a:gridCol w="2987999">
                  <a:extLst>
                    <a:ext uri="{9D8B030D-6E8A-4147-A177-3AD203B41FA5}">
                      <a16:colId xmlns:a16="http://schemas.microsoft.com/office/drawing/2014/main" val="1078969386"/>
                    </a:ext>
                  </a:extLst>
                </a:gridCol>
              </a:tblGrid>
              <a:tr h="216000">
                <a:tc>
                  <a:txBody>
                    <a:bodyPr/>
                    <a:lstStyle/>
                    <a:p>
                      <a:pPr algn="l"/>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POSSIBILITY</a:t>
                      </a:r>
                      <a:b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br>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TO WORK</a:t>
                      </a:r>
                    </a:p>
                  </a:txBody>
                  <a:tcPr marL="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lgn="l"/>
                      <a:r>
                        <a:rPr lang="cs-CZ" sz="1200">
                          <a:latin typeface="Tabac Sans" panose="02000000000000000000" pitchFamily="2" charset="-18"/>
                          <a:ea typeface="Tabac Sans" panose="02000000000000000000" pitchFamily="2" charset="-18"/>
                          <a:cs typeface="Tabac Sans" panose="02000000000000000000" pitchFamily="2" charset="-18"/>
                        </a:rPr>
                        <a:t>while studying</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graphicFrame>
        <p:nvGraphicFramePr>
          <p:cNvPr id="35" name="Tabulka 34">
            <a:extLst>
              <a:ext uri="{FF2B5EF4-FFF2-40B4-BE49-F238E27FC236}">
                <a16:creationId xmlns:a16="http://schemas.microsoft.com/office/drawing/2014/main" id="{011EC119-9874-E78A-4EB1-FCCFE66BED8A}"/>
              </a:ext>
            </a:extLst>
          </p:cNvPr>
          <p:cNvGraphicFramePr>
            <a:graphicFrameLocks noGrp="1"/>
          </p:cNvGraphicFramePr>
          <p:nvPr>
            <p:extLst>
              <p:ext uri="{D42A27DB-BD31-4B8C-83A1-F6EECF244321}">
                <p14:modId xmlns:p14="http://schemas.microsoft.com/office/powerpoint/2010/main" val="1725820284"/>
              </p:ext>
            </p:extLst>
          </p:nvPr>
        </p:nvGraphicFramePr>
        <p:xfrm>
          <a:off x="784822" y="4570323"/>
          <a:ext cx="2808000" cy="1090200"/>
        </p:xfrm>
        <a:graphic>
          <a:graphicData uri="http://schemas.openxmlformats.org/drawingml/2006/table">
            <a:tbl>
              <a:tblPr firstRow="1" bandRow="1">
                <a:tableStyleId>{5C22544A-7EE6-4342-B048-85BDC9FD1C3A}</a:tableStyleId>
              </a:tblPr>
              <a:tblGrid>
                <a:gridCol w="2808000">
                  <a:extLst>
                    <a:ext uri="{9D8B030D-6E8A-4147-A177-3AD203B41FA5}">
                      <a16:colId xmlns:a16="http://schemas.microsoft.com/office/drawing/2014/main" val="1078969386"/>
                    </a:ext>
                  </a:extLst>
                </a:gridCol>
              </a:tblGrid>
              <a:tr h="216000">
                <a:tc>
                  <a:txBody>
                    <a:bodyPr/>
                    <a:lstStyle/>
                    <a:p>
                      <a:pPr algn="l"/>
                      <a:r>
                        <a:rPr lang="cs-CZ" sz="1400">
                          <a:solidFill>
                            <a:schemeClr val="tx1"/>
                          </a:solidFill>
                          <a:latin typeface="Tabac Sans"/>
                          <a:ea typeface="Tabac Sans"/>
                          <a:cs typeface="Tabac Sans"/>
                        </a:rPr>
                        <a:t>FREE ENTRY INTO THE</a:t>
                      </a:r>
                      <a:br>
                        <a:rPr lang="cs-CZ" sz="1400">
                          <a:solidFill>
                            <a:srgbClr val="000000"/>
                          </a:solidFill>
                          <a:latin typeface="Tabac Sans"/>
                          <a:ea typeface="Tabac Sans"/>
                          <a:cs typeface="Tabac Sans"/>
                        </a:rPr>
                      </a:br>
                      <a:r>
                        <a:rPr lang="cs-CZ" sz="1400">
                          <a:solidFill>
                            <a:schemeClr val="tx1"/>
                          </a:solidFill>
                          <a:latin typeface="Tabac Sans"/>
                          <a:ea typeface="Tabac Sans"/>
                          <a:cs typeface="Tabac Sans"/>
                        </a:rPr>
                        <a:t>LABOUR MARKET</a:t>
                      </a:r>
                    </a:p>
                  </a:txBody>
                  <a:tcPr marL="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spcAft>
                          <a:spcPts val="800"/>
                        </a:spcAft>
                        <a:buClr>
                          <a:schemeClr val="tx1"/>
                        </a:buClr>
                      </a:pPr>
                      <a:r>
                        <a:rPr lang="cs-CZ" sz="1200" kern="0">
                          <a:latin typeface="Tabac Sans"/>
                          <a:ea typeface="Tabac Sans"/>
                          <a:cs typeface="Tabac Sans"/>
                        </a:rPr>
                        <a:t>S</a:t>
                      </a:r>
                      <a:r>
                        <a:rPr lang="en-US" sz="1200" kern="0" err="1">
                          <a:latin typeface="Tabac Sans"/>
                          <a:ea typeface="Tabac Sans"/>
                          <a:cs typeface="Tabac Sans"/>
                        </a:rPr>
                        <a:t>tay</a:t>
                      </a:r>
                      <a:r>
                        <a:rPr lang="en-US" sz="1200" kern="0">
                          <a:latin typeface="Tabac Sans"/>
                          <a:ea typeface="Tabac Sans"/>
                          <a:cs typeface="Tabac Sans"/>
                        </a:rPr>
                        <a:t> </a:t>
                      </a:r>
                      <a:r>
                        <a:rPr lang="en-GB" sz="1200" kern="0">
                          <a:latin typeface="Tabac Sans"/>
                          <a:ea typeface="Tabac Sans"/>
                          <a:cs typeface="Tabac Sans"/>
                        </a:rPr>
                        <a:t>for up to 9 months </a:t>
                      </a:r>
                      <a:r>
                        <a:rPr lang="cs-CZ" sz="1200" kern="0" err="1">
                          <a:latin typeface="Tabac Sans"/>
                          <a:ea typeface="Tabac Sans"/>
                          <a:cs typeface="Tabac Sans"/>
                        </a:rPr>
                        <a:t>after</a:t>
                      </a:r>
                      <a:r>
                        <a:rPr lang="cs-CZ" sz="1200" kern="0">
                          <a:latin typeface="Tabac Sans"/>
                          <a:ea typeface="Tabac Sans"/>
                          <a:cs typeface="Tabac Sans"/>
                        </a:rPr>
                        <a:t> </a:t>
                      </a:r>
                      <a:r>
                        <a:rPr lang="cs-CZ" sz="1200" kern="0" err="1">
                          <a:latin typeface="Tabac Sans"/>
                          <a:ea typeface="Tabac Sans"/>
                          <a:cs typeface="Tabac Sans"/>
                        </a:rPr>
                        <a:t>graduation</a:t>
                      </a:r>
                      <a:r>
                        <a:rPr lang="cs-CZ" sz="1200" kern="0">
                          <a:latin typeface="Tabac Sans"/>
                          <a:ea typeface="Tabac Sans"/>
                          <a:cs typeface="Tabac Sans"/>
                        </a:rPr>
                        <a:t> </a:t>
                      </a:r>
                      <a:r>
                        <a:rPr lang="en-GB" sz="1200" kern="0">
                          <a:latin typeface="Tabac Sans"/>
                          <a:ea typeface="Tabac Sans"/>
                          <a:cs typeface="Tabac Sans"/>
                        </a:rPr>
                        <a:t>to find a job or start a business</a:t>
                      </a:r>
                      <a:endParaRPr lang="cs-CZ" sz="1200" kern="0">
                        <a:latin typeface="Tabac Sans"/>
                        <a:ea typeface="Tabac Sans"/>
                        <a:cs typeface="Tabac Sans"/>
                      </a:endParaRP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pic>
        <p:nvPicPr>
          <p:cNvPr id="36" name="Grafický objekt 35">
            <a:extLst>
              <a:ext uri="{FF2B5EF4-FFF2-40B4-BE49-F238E27FC236}">
                <a16:creationId xmlns:a16="http://schemas.microsoft.com/office/drawing/2014/main" id="{C24C0D36-FFAE-5BA0-30FD-03FF41E057AC}"/>
              </a:ext>
            </a:extLst>
          </p:cNvPr>
          <p:cNvPicPr>
            <a:picLocks noChangeAspect="1"/>
          </p:cNvPicPr>
          <p:nvPr/>
        </p:nvPicPr>
        <p:blipFill>
          <a:blip r:embed="rId37">
            <a:extLst>
              <a:ext uri="{96DAC541-7B7A-43D3-8B79-37D633B846F1}">
                <asvg:svgBlip xmlns:asvg="http://schemas.microsoft.com/office/drawing/2016/SVG/main" r:embed="rId38"/>
              </a:ext>
            </a:extLst>
          </a:blip>
          <a:srcRect/>
          <a:stretch/>
        </p:blipFill>
        <p:spPr>
          <a:xfrm>
            <a:off x="6880550" y="4625450"/>
            <a:ext cx="228600" cy="228600"/>
          </a:xfrm>
          <a:prstGeom prst="rect">
            <a:avLst/>
          </a:prstGeom>
        </p:spPr>
      </p:pic>
      <p:pic>
        <p:nvPicPr>
          <p:cNvPr id="37" name="Grafický objekt 36">
            <a:extLst>
              <a:ext uri="{FF2B5EF4-FFF2-40B4-BE49-F238E27FC236}">
                <a16:creationId xmlns:a16="http://schemas.microsoft.com/office/drawing/2014/main" id="{B537C2F0-0260-95DD-F07D-744573E7A8D9}"/>
              </a:ext>
            </a:extLst>
          </p:cNvPr>
          <p:cNvPicPr>
            <a:picLocks noChangeAspect="1"/>
          </p:cNvPicPr>
          <p:nvPr/>
        </p:nvPicPr>
        <p:blipFill>
          <a:blip r:embed="rId39">
            <a:extLst>
              <a:ext uri="{96DAC541-7B7A-43D3-8B79-37D633B846F1}">
                <asvg:svgBlip xmlns:asvg="http://schemas.microsoft.com/office/drawing/2016/SVG/main" r:embed="rId40"/>
              </a:ext>
            </a:extLst>
          </a:blip>
          <a:srcRect/>
          <a:stretch/>
        </p:blipFill>
        <p:spPr>
          <a:xfrm>
            <a:off x="3329719" y="4628240"/>
            <a:ext cx="228600" cy="228600"/>
          </a:xfrm>
          <a:prstGeom prst="rect">
            <a:avLst/>
          </a:prstGeom>
        </p:spPr>
      </p:pic>
      <p:sp>
        <p:nvSpPr>
          <p:cNvPr id="2" name="TextovéPole 1">
            <a:extLst>
              <a:ext uri="{FF2B5EF4-FFF2-40B4-BE49-F238E27FC236}">
                <a16:creationId xmlns:a16="http://schemas.microsoft.com/office/drawing/2014/main" id="{EC678FCA-BD77-BD26-2DD0-F6A5923D7CC9}"/>
              </a:ext>
            </a:extLst>
          </p:cNvPr>
          <p:cNvSpPr txBox="1"/>
          <p:nvPr/>
        </p:nvSpPr>
        <p:spPr>
          <a:xfrm>
            <a:off x="678700" y="1207630"/>
            <a:ext cx="5910016" cy="553998"/>
          </a:xfrm>
          <a:prstGeom prst="rect">
            <a:avLst/>
          </a:prstGeom>
          <a:noFill/>
        </p:spPr>
        <p:txBody>
          <a:bodyPr wrap="square" lIns="91440" tIns="45720" rIns="91440" bIns="45720" rtlCol="0" anchor="t">
            <a:spAutoFit/>
          </a:bodyPr>
          <a:lstStyle>
            <a:defPPr>
              <a:defRPr lang="cs-CZ"/>
            </a:defPPr>
            <a:lvl1pPr>
              <a:lnSpc>
                <a:spcPts val="3600"/>
              </a:lnSpc>
              <a:defRPr sz="3200" b="1">
                <a:solidFill>
                  <a:srgbClr val="436AB3"/>
                </a:solidFill>
                <a:latin typeface="Tabac Sans" panose="02000000000000000000" pitchFamily="50" charset="-18"/>
                <a:ea typeface="Tabac Sans" panose="02000000000000000000" pitchFamily="50" charset="-18"/>
                <a:cs typeface="Tabac Sans" panose="02000000000000000000" pitchFamily="50" charset="-18"/>
              </a:defRPr>
            </a:lvl1pPr>
          </a:lstStyle>
          <a:p>
            <a:r>
              <a:rPr lang="cs-CZ" err="1">
                <a:latin typeface="Tabac Sans"/>
                <a:ea typeface="Tabac Sans"/>
                <a:cs typeface="Tabac Sans"/>
              </a:rPr>
              <a:t>The</a:t>
            </a:r>
            <a:r>
              <a:rPr lang="cs-CZ">
                <a:latin typeface="Tabac Sans"/>
                <a:ea typeface="Tabac Sans"/>
                <a:cs typeface="Tabac Sans"/>
              </a:rPr>
              <a:t> </a:t>
            </a:r>
            <a:r>
              <a:rPr lang="cs-CZ" err="1">
                <a:latin typeface="Tabac Sans"/>
                <a:ea typeface="Tabac Sans"/>
                <a:cs typeface="Tabac Sans"/>
              </a:rPr>
              <a:t>perfect</a:t>
            </a:r>
            <a:r>
              <a:rPr lang="cs-CZ">
                <a:latin typeface="Tabac Sans"/>
                <a:ea typeface="Tabac Sans"/>
                <a:cs typeface="Tabac Sans"/>
              </a:rPr>
              <a:t> balance.</a:t>
            </a:r>
          </a:p>
        </p:txBody>
      </p:sp>
      <p:pic>
        <p:nvPicPr>
          <p:cNvPr id="11" name="Obrázek 10">
            <a:extLst>
              <a:ext uri="{FF2B5EF4-FFF2-40B4-BE49-F238E27FC236}">
                <a16:creationId xmlns:a16="http://schemas.microsoft.com/office/drawing/2014/main" id="{B02DF0D4-7154-8774-05EA-4F4D9B5F765A}"/>
              </a:ext>
            </a:extLst>
          </p:cNvPr>
          <p:cNvPicPr>
            <a:picLocks noChangeAspect="1"/>
          </p:cNvPicPr>
          <p:nvPr/>
        </p:nvPicPr>
        <p:blipFill>
          <a:blip r:embed="rId41">
            <a:extLst>
              <a:ext uri="{28A0092B-C50C-407E-A947-70E740481C1C}">
                <a14:useLocalDpi xmlns:a14="http://schemas.microsoft.com/office/drawing/2010/main" val="0"/>
              </a:ext>
            </a:extLst>
          </a:blip>
          <a:srcRect/>
          <a:stretch/>
        </p:blipFill>
        <p:spPr>
          <a:xfrm rot="13648674">
            <a:off x="8438652" y="4931283"/>
            <a:ext cx="2802303" cy="2808185"/>
          </a:xfrm>
          <a:prstGeom prst="rect">
            <a:avLst/>
          </a:prstGeom>
        </p:spPr>
      </p:pic>
      <p:pic>
        <p:nvPicPr>
          <p:cNvPr id="12" name="Obrázek 11" descr="Obsah obrázku řada/pruh, design&#10;&#10;Popis se vygeneroval automaticky.">
            <a:extLst>
              <a:ext uri="{FF2B5EF4-FFF2-40B4-BE49-F238E27FC236}">
                <a16:creationId xmlns:a16="http://schemas.microsoft.com/office/drawing/2014/main" id="{076DE665-629F-CF27-9D70-1B2995D6E7F8}"/>
              </a:ext>
            </a:extLst>
          </p:cNvPr>
          <p:cNvPicPr>
            <a:picLocks noChangeAspect="1"/>
          </p:cNvPicPr>
          <p:nvPr/>
        </p:nvPicPr>
        <p:blipFill>
          <a:blip r:embed="rId42"/>
          <a:stretch>
            <a:fillRect/>
          </a:stretch>
        </p:blipFill>
        <p:spPr>
          <a:xfrm rot="18279617">
            <a:off x="7322472" y="5758011"/>
            <a:ext cx="2127381" cy="1523426"/>
          </a:xfrm>
          <a:prstGeom prst="rect">
            <a:avLst/>
          </a:prstGeom>
        </p:spPr>
      </p:pic>
    </p:spTree>
    <p:extLst>
      <p:ext uri="{BB962C8B-B14F-4D97-AF65-F5344CB8AC3E}">
        <p14:creationId xmlns:p14="http://schemas.microsoft.com/office/powerpoint/2010/main" val="68940098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ástupný text 7">
            <a:extLst>
              <a:ext uri="{FF2B5EF4-FFF2-40B4-BE49-F238E27FC236}">
                <a16:creationId xmlns:a16="http://schemas.microsoft.com/office/drawing/2014/main" id="{5871F733-7E54-5812-DC3C-508A2742E6F3}"/>
              </a:ext>
            </a:extLst>
          </p:cNvPr>
          <p:cNvSpPr txBox="1">
            <a:spLocks/>
          </p:cNvSpPr>
          <p:nvPr/>
        </p:nvSpPr>
        <p:spPr>
          <a:xfrm>
            <a:off x="1704136" y="713182"/>
            <a:ext cx="3345727" cy="2922107"/>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9</a:t>
            </a:r>
          </a:p>
        </p:txBody>
      </p:sp>
      <p:sp>
        <p:nvSpPr>
          <p:cNvPr id="10" name="TextBox 4">
            <a:extLst>
              <a:ext uri="{FF2B5EF4-FFF2-40B4-BE49-F238E27FC236}">
                <a16:creationId xmlns:a16="http://schemas.microsoft.com/office/drawing/2014/main" id="{EB437242-5B89-D6F0-F68F-15578624C4E6}"/>
              </a:ext>
            </a:extLst>
          </p:cNvPr>
          <p:cNvSpPr txBox="1"/>
          <p:nvPr/>
        </p:nvSpPr>
        <p:spPr>
          <a:xfrm>
            <a:off x="1704136" y="3323036"/>
            <a:ext cx="4790808"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400">
                <a:latin typeface="Tabac Sans Light"/>
                <a:ea typeface="Tabac Sans Light"/>
                <a:cs typeface="Tabac Sans Light"/>
              </a:rPr>
              <a:t>STUDENTS </a:t>
            </a:r>
            <a:r>
              <a:rPr lang="cs-CZ" sz="2400" b="1">
                <a:latin typeface="Tabac Sans"/>
                <a:ea typeface="Tabac Sans"/>
                <a:cs typeface="Tabac Sans"/>
              </a:rPr>
              <a:t>RATE </a:t>
            </a:r>
            <a:r>
              <a:rPr lang="cs-CZ" sz="2400">
                <a:latin typeface="Tabac Sans Light"/>
                <a:ea typeface="Tabac Sans Light"/>
                <a:cs typeface="Tabac Sans Light"/>
              </a:rPr>
              <a:t>THE PUBLIC TRANSPORTATION </a:t>
            </a:r>
            <a:r>
              <a:rPr lang="cs-CZ" sz="2400" b="1">
                <a:latin typeface="Tabac Sans"/>
                <a:ea typeface="Tabac Sans"/>
                <a:cs typeface="Tabac Sans"/>
              </a:rPr>
              <a:t>POSITIVELY </a:t>
            </a:r>
            <a:r>
              <a:rPr lang="cs-CZ" sz="2400">
                <a:latin typeface="Tabac Sans Light"/>
                <a:ea typeface="Tabac Sans Light"/>
                <a:cs typeface="Tabac Sans Light"/>
              </a:rPr>
              <a:t>IN TERMS OF VALUE AND QUALITY.</a:t>
            </a:r>
          </a:p>
        </p:txBody>
      </p:sp>
      <p:pic>
        <p:nvPicPr>
          <p:cNvPr id="14" name="Obrázek 13">
            <a:extLst>
              <a:ext uri="{FF2B5EF4-FFF2-40B4-BE49-F238E27FC236}">
                <a16:creationId xmlns:a16="http://schemas.microsoft.com/office/drawing/2014/main" id="{5C887221-1853-784E-721C-25455971C73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13914997">
            <a:off x="3260953" y="5818339"/>
            <a:ext cx="2528306" cy="2533613"/>
          </a:xfrm>
          <a:prstGeom prst="rect">
            <a:avLst/>
          </a:prstGeom>
        </p:spPr>
      </p:pic>
      <p:sp>
        <p:nvSpPr>
          <p:cNvPr id="2" name="Zástupný text 7">
            <a:extLst>
              <a:ext uri="{FF2B5EF4-FFF2-40B4-BE49-F238E27FC236}">
                <a16:creationId xmlns:a16="http://schemas.microsoft.com/office/drawing/2014/main" id="{DA9F45CC-F396-9408-D40F-B9EB0216E245}"/>
              </a:ext>
            </a:extLst>
          </p:cNvPr>
          <p:cNvSpPr txBox="1">
            <a:spLocks/>
          </p:cNvSpPr>
          <p:nvPr/>
        </p:nvSpPr>
        <p:spPr>
          <a:xfrm>
            <a:off x="3036960" y="2739089"/>
            <a:ext cx="2343780" cy="543741"/>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a:solidFill>
                  <a:srgbClr val="436AB3"/>
                </a:solidFill>
                <a:latin typeface="Tabac Sans"/>
                <a:ea typeface="Tabac Sans"/>
                <a:cs typeface="Tabac Sans"/>
              </a:rPr>
              <a:t>OUT OF 10</a:t>
            </a:r>
          </a:p>
        </p:txBody>
      </p:sp>
      <p:cxnSp>
        <p:nvCxnSpPr>
          <p:cNvPr id="4" name="Přímá spojnice 3">
            <a:extLst>
              <a:ext uri="{FF2B5EF4-FFF2-40B4-BE49-F238E27FC236}">
                <a16:creationId xmlns:a16="http://schemas.microsoft.com/office/drawing/2014/main" id="{A5252729-41A4-65E0-A352-653F885B955E}"/>
              </a:ext>
            </a:extLst>
          </p:cNvPr>
          <p:cNvCxnSpPr/>
          <p:nvPr/>
        </p:nvCxnSpPr>
        <p:spPr>
          <a:xfrm>
            <a:off x="1799386" y="5212237"/>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sp>
        <p:nvSpPr>
          <p:cNvPr id="6" name="Zástupný text 7">
            <a:extLst>
              <a:ext uri="{FF2B5EF4-FFF2-40B4-BE49-F238E27FC236}">
                <a16:creationId xmlns:a16="http://schemas.microsoft.com/office/drawing/2014/main" id="{291F3CF2-B4B4-20CC-D4CC-62172FF19CD2}"/>
              </a:ext>
            </a:extLst>
          </p:cNvPr>
          <p:cNvSpPr txBox="1">
            <a:spLocks/>
          </p:cNvSpPr>
          <p:nvPr/>
        </p:nvSpPr>
        <p:spPr>
          <a:xfrm>
            <a:off x="6713542" y="713182"/>
            <a:ext cx="3345727" cy="2922107"/>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8</a:t>
            </a:r>
          </a:p>
        </p:txBody>
      </p:sp>
      <p:sp>
        <p:nvSpPr>
          <p:cNvPr id="7" name="TextBox 4">
            <a:extLst>
              <a:ext uri="{FF2B5EF4-FFF2-40B4-BE49-F238E27FC236}">
                <a16:creationId xmlns:a16="http://schemas.microsoft.com/office/drawing/2014/main" id="{17F16FD9-15AB-DB46-C885-47FC1778B62E}"/>
              </a:ext>
            </a:extLst>
          </p:cNvPr>
          <p:cNvSpPr txBox="1"/>
          <p:nvPr/>
        </p:nvSpPr>
        <p:spPr>
          <a:xfrm>
            <a:off x="6713542" y="3323036"/>
            <a:ext cx="4790808"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400">
                <a:latin typeface="Tabac Sans Light"/>
                <a:ea typeface="Tabac Sans Light"/>
                <a:cs typeface="Tabac Sans Light"/>
              </a:rPr>
              <a:t>RESPONDENTS </a:t>
            </a:r>
            <a:r>
              <a:rPr lang="cs-CZ" sz="2400" b="1">
                <a:latin typeface="Tabac Sans"/>
                <a:ea typeface="Tabac Sans"/>
                <a:cs typeface="Tabac Sans"/>
              </a:rPr>
              <a:t>HAVE A POSITIVE PERCEPTION </a:t>
            </a:r>
            <a:br>
              <a:rPr lang="cs-CZ" sz="2400">
                <a:latin typeface="Tabac Sans Light" panose="02000000000000000000" pitchFamily="2" charset="-18"/>
                <a:ea typeface="Tabac Sans Light" panose="02000000000000000000" pitchFamily="2" charset="-18"/>
                <a:cs typeface="Tabac Sans Light" panose="02000000000000000000" pitchFamily="2" charset="-18"/>
              </a:rPr>
            </a:br>
            <a:r>
              <a:rPr lang="cs-CZ" sz="2400">
                <a:latin typeface="Tabac Sans Light"/>
                <a:ea typeface="Tabac Sans Light"/>
                <a:cs typeface="Tabac Sans Light"/>
              </a:rPr>
              <a:t>OF THE CLARITY AND ACCESSIBILITY OF INFORMATION AT CZECH UNIVERSITIES. </a:t>
            </a:r>
          </a:p>
        </p:txBody>
      </p:sp>
      <p:sp>
        <p:nvSpPr>
          <p:cNvPr id="8" name="Zástupný text 7">
            <a:extLst>
              <a:ext uri="{FF2B5EF4-FFF2-40B4-BE49-F238E27FC236}">
                <a16:creationId xmlns:a16="http://schemas.microsoft.com/office/drawing/2014/main" id="{5CDB8B0C-15F2-3DC2-9624-DACBD81FD3C4}"/>
              </a:ext>
            </a:extLst>
          </p:cNvPr>
          <p:cNvSpPr txBox="1">
            <a:spLocks/>
          </p:cNvSpPr>
          <p:nvPr/>
        </p:nvSpPr>
        <p:spPr>
          <a:xfrm>
            <a:off x="8176992" y="2739089"/>
            <a:ext cx="2343780" cy="543741"/>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a:solidFill>
                  <a:srgbClr val="436AB3"/>
                </a:solidFill>
                <a:latin typeface="Tabac Sans"/>
                <a:ea typeface="Tabac Sans"/>
                <a:cs typeface="Tabac Sans"/>
              </a:rPr>
              <a:t>OUT OF 10</a:t>
            </a:r>
          </a:p>
        </p:txBody>
      </p:sp>
      <p:cxnSp>
        <p:nvCxnSpPr>
          <p:cNvPr id="11" name="Přímá spojnice 10">
            <a:extLst>
              <a:ext uri="{FF2B5EF4-FFF2-40B4-BE49-F238E27FC236}">
                <a16:creationId xmlns:a16="http://schemas.microsoft.com/office/drawing/2014/main" id="{0D36DE4C-8B49-9C37-787E-E118215B31A0}"/>
              </a:ext>
            </a:extLst>
          </p:cNvPr>
          <p:cNvCxnSpPr/>
          <p:nvPr/>
        </p:nvCxnSpPr>
        <p:spPr>
          <a:xfrm>
            <a:off x="6808792" y="5212237"/>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pic>
        <p:nvPicPr>
          <p:cNvPr id="12" name="Obrázek 11">
            <a:extLst>
              <a:ext uri="{FF2B5EF4-FFF2-40B4-BE49-F238E27FC236}">
                <a16:creationId xmlns:a16="http://schemas.microsoft.com/office/drawing/2014/main" id="{F7344253-1814-8A38-604D-9EE7A75FD0C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3683640">
            <a:off x="10055205" y="-727396"/>
            <a:ext cx="2898288" cy="2635996"/>
          </a:xfrm>
          <a:prstGeom prst="rect">
            <a:avLst/>
          </a:prstGeom>
        </p:spPr>
      </p:pic>
      <p:pic>
        <p:nvPicPr>
          <p:cNvPr id="15" name="Obrázek 14" descr="Obsah obrázku vzor, puntíkaté, design, kruh&#10;&#10;Popis byl vytvořen automaticky">
            <a:extLst>
              <a:ext uri="{FF2B5EF4-FFF2-40B4-BE49-F238E27FC236}">
                <a16:creationId xmlns:a16="http://schemas.microsoft.com/office/drawing/2014/main" id="{D6C3652D-4D45-EE8D-0002-BFB982DB94E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13822" y="-699355"/>
            <a:ext cx="1967988" cy="1836423"/>
          </a:xfrm>
          <a:prstGeom prst="rect">
            <a:avLst/>
          </a:prstGeom>
        </p:spPr>
      </p:pic>
    </p:spTree>
    <p:extLst>
      <p:ext uri="{BB962C8B-B14F-4D97-AF65-F5344CB8AC3E}">
        <p14:creationId xmlns:p14="http://schemas.microsoft.com/office/powerpoint/2010/main" val="352494141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Obrázek 27" descr="Obsah obrázku oblečení, kreslené, kresba, skica&#10;&#10;Popis byl vytvořen automaticky">
            <a:extLst>
              <a:ext uri="{FF2B5EF4-FFF2-40B4-BE49-F238E27FC236}">
                <a16:creationId xmlns:a16="http://schemas.microsoft.com/office/drawing/2014/main" id="{40295246-42BF-4B92-1E94-E6B0BD2A31B7}"/>
              </a:ext>
            </a:extLst>
          </p:cNvPr>
          <p:cNvPicPr>
            <a:picLocks noChangeAspect="1"/>
          </p:cNvPicPr>
          <p:nvPr/>
        </p:nvPicPr>
        <p:blipFill rotWithShape="1">
          <a:blip r:embed="rId3">
            <a:extLst>
              <a:ext uri="{28A0092B-C50C-407E-A947-70E740481C1C}">
                <a14:useLocalDpi xmlns:a14="http://schemas.microsoft.com/office/drawing/2010/main" val="0"/>
              </a:ext>
            </a:extLst>
          </a:blip>
          <a:srcRect l="6836" t="9510" r="12791" b="19611"/>
          <a:stretch/>
        </p:blipFill>
        <p:spPr>
          <a:xfrm>
            <a:off x="7645238" y="715195"/>
            <a:ext cx="3919135" cy="5689177"/>
          </a:xfrm>
          <a:prstGeom prst="rect">
            <a:avLst/>
          </a:prstGeom>
        </p:spPr>
      </p:pic>
      <p:graphicFrame>
        <p:nvGraphicFramePr>
          <p:cNvPr id="8" name="Tabulka 7">
            <a:extLst>
              <a:ext uri="{FF2B5EF4-FFF2-40B4-BE49-F238E27FC236}">
                <a16:creationId xmlns:a16="http://schemas.microsoft.com/office/drawing/2014/main" id="{8F34C054-1C3C-DA7A-FFFD-7CA270637CC0}"/>
              </a:ext>
            </a:extLst>
          </p:cNvPr>
          <p:cNvGraphicFramePr>
            <a:graphicFrameLocks noGrp="1"/>
          </p:cNvGraphicFramePr>
          <p:nvPr>
            <p:extLst>
              <p:ext uri="{D42A27DB-BD31-4B8C-83A1-F6EECF244321}">
                <p14:modId xmlns:p14="http://schemas.microsoft.com/office/powerpoint/2010/main" val="4236821744"/>
              </p:ext>
            </p:extLst>
          </p:nvPr>
        </p:nvGraphicFramePr>
        <p:xfrm>
          <a:off x="3979530" y="2040802"/>
          <a:ext cx="1440000" cy="63984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val="1078969386"/>
                    </a:ext>
                  </a:extLst>
                </a:gridCol>
              </a:tblGrid>
              <a:tr h="252000">
                <a:tc>
                  <a:txBody>
                    <a:bodyPr/>
                    <a:lstStyle/>
                    <a:p>
                      <a:pPr algn="l"/>
                      <a:r>
                        <a:rPr lang="cs-CZ" sz="1200" b="0">
                          <a:solidFill>
                            <a:srgbClr val="436AB3"/>
                          </a:solidFill>
                          <a:latin typeface="Tabac Sans Light"/>
                          <a:ea typeface="Tabac Sans Light"/>
                          <a:cs typeface="Tabac Sans Light"/>
                        </a:rPr>
                        <a:t>LANGUAGE</a:t>
                      </a:r>
                    </a:p>
                  </a:txBody>
                  <a:tcPr marL="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436AB3"/>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lgn="l"/>
                      <a:r>
                        <a:rPr lang="cs-CZ" sz="1600" b="1">
                          <a:latin typeface="Tabac Sans"/>
                          <a:ea typeface="Tabac Sans"/>
                          <a:cs typeface="Tabac Sans"/>
                        </a:rPr>
                        <a:t>Czech</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36AB3"/>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grpSp>
        <p:nvGrpSpPr>
          <p:cNvPr id="164" name="background_pic" hidden="1">
            <a:extLst>
              <a:ext uri="{FF2B5EF4-FFF2-40B4-BE49-F238E27FC236}">
                <a16:creationId xmlns:a16="http://schemas.microsoft.com/office/drawing/2014/main" id="{566DFDC7-A046-452A-8F98-9CCF10C2D027}"/>
              </a:ext>
            </a:extLst>
          </p:cNvPr>
          <p:cNvGrpSpPr/>
          <p:nvPr/>
        </p:nvGrpSpPr>
        <p:grpSpPr>
          <a:xfrm>
            <a:off x="7925750" y="-377187"/>
            <a:ext cx="4623631" cy="4381285"/>
            <a:chOff x="7925750" y="-377187"/>
            <a:chExt cx="4623631" cy="4381285"/>
          </a:xfrm>
        </p:grpSpPr>
        <p:pic>
          <p:nvPicPr>
            <p:cNvPr id="102" name="Obrázek 101">
              <a:extLst>
                <a:ext uri="{FF2B5EF4-FFF2-40B4-BE49-F238E27FC236}">
                  <a16:creationId xmlns:a16="http://schemas.microsoft.com/office/drawing/2014/main" id="{C1313245-A957-4203-856A-DF980839E8BF}"/>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7577" t="10316" r="10085" b="12584"/>
            <a:stretch/>
          </p:blipFill>
          <p:spPr>
            <a:xfrm rot="438418" flipH="1">
              <a:off x="11909497" y="570190"/>
              <a:ext cx="639884" cy="599181"/>
            </a:xfrm>
            <a:prstGeom prst="rect">
              <a:avLst/>
            </a:prstGeom>
          </p:spPr>
        </p:pic>
        <p:pic>
          <p:nvPicPr>
            <p:cNvPr id="104" name="Obrázek 103" descr="Obsah obrázku text, podepsat&#10;&#10;Popis byl vytvořen automaticky">
              <a:extLst>
                <a:ext uri="{FF2B5EF4-FFF2-40B4-BE49-F238E27FC236}">
                  <a16:creationId xmlns:a16="http://schemas.microsoft.com/office/drawing/2014/main" id="{104C0356-7BAD-46FB-9D4A-415F00B5D3CA}"/>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l="8622" t="17081" r="9309" b="11459"/>
            <a:stretch/>
          </p:blipFill>
          <p:spPr>
            <a:xfrm rot="21161582">
              <a:off x="7925750" y="873541"/>
              <a:ext cx="1321070" cy="1150311"/>
            </a:xfrm>
            <a:prstGeom prst="rect">
              <a:avLst/>
            </a:prstGeom>
          </p:spPr>
        </p:pic>
        <p:pic>
          <p:nvPicPr>
            <p:cNvPr id="106" name="Obrázek 105" descr="Obsah obrázku text, podepsat&#10;&#10;Popis byl vytvořen automaticky">
              <a:extLst>
                <a:ext uri="{FF2B5EF4-FFF2-40B4-BE49-F238E27FC236}">
                  <a16:creationId xmlns:a16="http://schemas.microsoft.com/office/drawing/2014/main" id="{8E253440-4DFB-4267-B85B-7410FBD279F8}"/>
                </a:ext>
              </a:extLst>
            </p:cNvPr>
            <p:cNvPicPr>
              <a:picLocks noChangeAspect="1"/>
            </p:cNvPicPr>
            <p:nvPr/>
          </p:nvPicPr>
          <p:blipFill rotWithShape="1">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l="8536" t="13979" r="10401" b="9943"/>
            <a:stretch/>
          </p:blipFill>
          <p:spPr>
            <a:xfrm rot="438418" flipH="1">
              <a:off x="11690875" y="-135485"/>
              <a:ext cx="500797" cy="469997"/>
            </a:xfrm>
            <a:prstGeom prst="rect">
              <a:avLst/>
            </a:prstGeom>
          </p:spPr>
        </p:pic>
        <p:pic>
          <p:nvPicPr>
            <p:cNvPr id="108" name="Obrázek 107">
              <a:extLst>
                <a:ext uri="{FF2B5EF4-FFF2-40B4-BE49-F238E27FC236}">
                  <a16:creationId xmlns:a16="http://schemas.microsoft.com/office/drawing/2014/main" id="{5793D39C-5231-4F94-AC34-5BCA75CD982C}"/>
                </a:ext>
              </a:extLst>
            </p:cNvPr>
            <p:cNvPicPr>
              <a:picLocks noChangeAspect="1"/>
            </p:cNvPicPr>
            <p:nvPr/>
          </p:nvPicPr>
          <p:blipFill rotWithShape="1">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rcRect l="9769" t="18041" r="9954" b="8783"/>
            <a:stretch/>
          </p:blipFill>
          <p:spPr>
            <a:xfrm rot="275104" flipH="1">
              <a:off x="9305988" y="558838"/>
              <a:ext cx="2219685" cy="2023356"/>
            </a:xfrm>
            <a:prstGeom prst="rect">
              <a:avLst/>
            </a:prstGeom>
          </p:spPr>
        </p:pic>
        <p:pic>
          <p:nvPicPr>
            <p:cNvPr id="110" name="Obrázek 109" descr="Obsah obrázku text, galerie, místnost&#10;&#10;Popis byl vytvořen automaticky">
              <a:extLst>
                <a:ext uri="{FF2B5EF4-FFF2-40B4-BE49-F238E27FC236}">
                  <a16:creationId xmlns:a16="http://schemas.microsoft.com/office/drawing/2014/main" id="{B34E9312-42DC-4D6F-90C9-D010E0EE9568}"/>
                </a:ext>
              </a:extLst>
            </p:cNvPr>
            <p:cNvPicPr>
              <a:picLocks noChangeAspect="1"/>
            </p:cNvPicPr>
            <p:nvPr/>
          </p:nvPicPr>
          <p:blipFill rotWithShape="1">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rcRect l="12394" t="15907" r="12263" b="14558"/>
            <a:stretch/>
          </p:blipFill>
          <p:spPr>
            <a:xfrm rot="438418" flipH="1">
              <a:off x="8951199" y="-201245"/>
              <a:ext cx="1143693" cy="1055547"/>
            </a:xfrm>
            <a:prstGeom prst="rect">
              <a:avLst/>
            </a:prstGeom>
          </p:spPr>
        </p:pic>
        <p:pic>
          <p:nvPicPr>
            <p:cNvPr id="112" name="Obrázek 111">
              <a:extLst>
                <a:ext uri="{FF2B5EF4-FFF2-40B4-BE49-F238E27FC236}">
                  <a16:creationId xmlns:a16="http://schemas.microsoft.com/office/drawing/2014/main" id="{A7DF0032-B349-4AFD-AB68-0F3BEBA0B949}"/>
                </a:ext>
              </a:extLst>
            </p:cNvPr>
            <p:cNvPicPr>
              <a:picLocks noChangeAspect="1"/>
            </p:cNvPicPr>
            <p:nvPr/>
          </p:nvPicPr>
          <p:blipFill rotWithShape="1">
            <a:blip r:embed="rId14">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val="0"/>
                </a:ext>
              </a:extLst>
            </a:blip>
            <a:srcRect l="20272" t="8247" r="23519" b="11662"/>
            <a:stretch/>
          </p:blipFill>
          <p:spPr>
            <a:xfrm rot="21049092">
              <a:off x="8985298" y="680933"/>
              <a:ext cx="406070" cy="578595"/>
            </a:xfrm>
            <a:prstGeom prst="rect">
              <a:avLst/>
            </a:prstGeom>
          </p:spPr>
        </p:pic>
        <p:pic>
          <p:nvPicPr>
            <p:cNvPr id="114" name="Obrázek 113">
              <a:extLst>
                <a:ext uri="{FF2B5EF4-FFF2-40B4-BE49-F238E27FC236}">
                  <a16:creationId xmlns:a16="http://schemas.microsoft.com/office/drawing/2014/main" id="{61C80B69-2625-4B3D-9AA4-FC1F970AF203}"/>
                </a:ext>
              </a:extLst>
            </p:cNvPr>
            <p:cNvPicPr>
              <a:picLocks noChangeAspect="1"/>
            </p:cNvPicPr>
            <p:nvPr/>
          </p:nvPicPr>
          <p:blipFill rotWithShape="1">
            <a:blip r:embed="rId16">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val="0"/>
                </a:ext>
              </a:extLst>
            </a:blip>
            <a:srcRect l="10529" t="12787" r="11224" b="11804"/>
            <a:stretch/>
          </p:blipFill>
          <p:spPr>
            <a:xfrm flipH="1">
              <a:off x="8184355" y="2082314"/>
              <a:ext cx="859632" cy="828444"/>
            </a:xfrm>
            <a:prstGeom prst="rect">
              <a:avLst/>
            </a:prstGeom>
          </p:spPr>
        </p:pic>
        <p:pic>
          <p:nvPicPr>
            <p:cNvPr id="116" name="Obrázek 115" descr="Obsah obrázku text, podepsat&#10;&#10;Popis byl vytvořen automaticky">
              <a:extLst>
                <a:ext uri="{FF2B5EF4-FFF2-40B4-BE49-F238E27FC236}">
                  <a16:creationId xmlns:a16="http://schemas.microsoft.com/office/drawing/2014/main" id="{4B676A36-1A36-4FAD-AFB8-769FF025E115}"/>
                </a:ext>
              </a:extLst>
            </p:cNvPr>
            <p:cNvPicPr>
              <a:picLocks noChangeAspect="1"/>
            </p:cNvPicPr>
            <p:nvPr/>
          </p:nvPicPr>
          <p:blipFill rotWithShape="1">
            <a:blip r:embed="rId18">
              <a:extLst>
                <a:ext uri="{BEBA8EAE-BF5A-486C-A8C5-ECC9F3942E4B}">
                  <a14:imgProps xmlns:a14="http://schemas.microsoft.com/office/drawing/2010/main">
                    <a14:imgLayer r:embed="rId19">
                      <a14:imgEffect>
                        <a14:brightnessContrast bright="100000"/>
                      </a14:imgEffect>
                    </a14:imgLayer>
                  </a14:imgProps>
                </a:ext>
                <a:ext uri="{28A0092B-C50C-407E-A947-70E740481C1C}">
                  <a14:useLocalDpi xmlns:a14="http://schemas.microsoft.com/office/drawing/2010/main" val="0"/>
                </a:ext>
              </a:extLst>
            </a:blip>
            <a:srcRect l="12482" t="9583" r="11427" b="9481"/>
            <a:stretch/>
          </p:blipFill>
          <p:spPr>
            <a:xfrm rot="438418" flipH="1">
              <a:off x="10198358" y="-377187"/>
              <a:ext cx="835934" cy="889170"/>
            </a:xfrm>
            <a:prstGeom prst="rect">
              <a:avLst/>
            </a:prstGeom>
          </p:spPr>
        </p:pic>
        <p:pic>
          <p:nvPicPr>
            <p:cNvPr id="118" name="Obrázek 117">
              <a:extLst>
                <a:ext uri="{FF2B5EF4-FFF2-40B4-BE49-F238E27FC236}">
                  <a16:creationId xmlns:a16="http://schemas.microsoft.com/office/drawing/2014/main" id="{C890B5CC-D1FE-4955-B2FA-F18E7F8C4602}"/>
                </a:ext>
              </a:extLst>
            </p:cNvPr>
            <p:cNvPicPr>
              <a:picLocks noChangeAspect="1"/>
            </p:cNvPicPr>
            <p:nvPr/>
          </p:nvPicPr>
          <p:blipFill rotWithShape="1">
            <a:blip r:embed="rId20">
              <a:extLst>
                <a:ext uri="{BEBA8EAE-BF5A-486C-A8C5-ECC9F3942E4B}">
                  <a14:imgProps xmlns:a14="http://schemas.microsoft.com/office/drawing/2010/main">
                    <a14:imgLayer r:embed="rId21">
                      <a14:imgEffect>
                        <a14:brightnessContrast bright="100000"/>
                      </a14:imgEffect>
                    </a14:imgLayer>
                  </a14:imgProps>
                </a:ext>
                <a:ext uri="{28A0092B-C50C-407E-A947-70E740481C1C}">
                  <a14:useLocalDpi xmlns:a14="http://schemas.microsoft.com/office/drawing/2010/main" val="0"/>
                </a:ext>
              </a:extLst>
            </a:blip>
            <a:srcRect l="20906" t="10233" r="22672" b="9655"/>
            <a:stretch/>
          </p:blipFill>
          <p:spPr>
            <a:xfrm rot="21161582">
              <a:off x="11574848" y="1180272"/>
              <a:ext cx="655095" cy="930153"/>
            </a:xfrm>
            <a:prstGeom prst="rect">
              <a:avLst/>
            </a:prstGeom>
          </p:spPr>
        </p:pic>
        <p:pic>
          <p:nvPicPr>
            <p:cNvPr id="120" name="Obrázek 119">
              <a:extLst>
                <a:ext uri="{FF2B5EF4-FFF2-40B4-BE49-F238E27FC236}">
                  <a16:creationId xmlns:a16="http://schemas.microsoft.com/office/drawing/2014/main" id="{AAC80F28-3F76-4439-8FE5-E6595C20E9AB}"/>
                </a:ext>
              </a:extLst>
            </p:cNvPr>
            <p:cNvPicPr>
              <a:picLocks noChangeAspect="1"/>
            </p:cNvPicPr>
            <p:nvPr/>
          </p:nvPicPr>
          <p:blipFill rotWithShape="1">
            <a:blip r:embed="rId22">
              <a:extLst>
                <a:ext uri="{BEBA8EAE-BF5A-486C-A8C5-ECC9F3942E4B}">
                  <a14:imgProps xmlns:a14="http://schemas.microsoft.com/office/drawing/2010/main">
                    <a14:imgLayer r:embed="rId23">
                      <a14:imgEffect>
                        <a14:brightnessContrast bright="100000"/>
                      </a14:imgEffect>
                    </a14:imgLayer>
                  </a14:imgProps>
                </a:ext>
                <a:ext uri="{28A0092B-C50C-407E-A947-70E740481C1C}">
                  <a14:useLocalDpi xmlns:a14="http://schemas.microsoft.com/office/drawing/2010/main" val="0"/>
                </a:ext>
              </a:extLst>
            </a:blip>
            <a:srcRect l="9246" t="18818" r="8099" b="14043"/>
            <a:stretch/>
          </p:blipFill>
          <p:spPr>
            <a:xfrm>
              <a:off x="11010900" y="319692"/>
              <a:ext cx="908064" cy="737584"/>
            </a:xfrm>
            <a:prstGeom prst="rect">
              <a:avLst/>
            </a:prstGeom>
          </p:spPr>
        </p:pic>
        <p:pic>
          <p:nvPicPr>
            <p:cNvPr id="122" name="Obrázek 121">
              <a:extLst>
                <a:ext uri="{FF2B5EF4-FFF2-40B4-BE49-F238E27FC236}">
                  <a16:creationId xmlns:a16="http://schemas.microsoft.com/office/drawing/2014/main" id="{9ED13F25-B1F7-42D9-8867-19BBB2524323}"/>
                </a:ext>
              </a:extLst>
            </p:cNvPr>
            <p:cNvPicPr>
              <a:picLocks noChangeAspect="1"/>
            </p:cNvPicPr>
            <p:nvPr/>
          </p:nvPicPr>
          <p:blipFill rotWithShape="1">
            <a:blip r:embed="rId24">
              <a:extLst>
                <a:ext uri="{BEBA8EAE-BF5A-486C-A8C5-ECC9F3942E4B}">
                  <a14:imgProps xmlns:a14="http://schemas.microsoft.com/office/drawing/2010/main">
                    <a14:imgLayer r:embed="rId25">
                      <a14:imgEffect>
                        <a14:brightnessContrast bright="100000"/>
                      </a14:imgEffect>
                    </a14:imgLayer>
                  </a14:imgProps>
                </a:ext>
                <a:ext uri="{28A0092B-C50C-407E-A947-70E740481C1C}">
                  <a14:useLocalDpi xmlns:a14="http://schemas.microsoft.com/office/drawing/2010/main" val="0"/>
                </a:ext>
              </a:extLst>
            </a:blip>
            <a:srcRect l="10627" t="10899" r="8174" b="10944"/>
            <a:stretch/>
          </p:blipFill>
          <p:spPr>
            <a:xfrm rot="617784">
              <a:off x="9798084" y="2709266"/>
              <a:ext cx="1345233" cy="1294832"/>
            </a:xfrm>
            <a:prstGeom prst="rect">
              <a:avLst/>
            </a:prstGeom>
          </p:spPr>
        </p:pic>
        <p:pic>
          <p:nvPicPr>
            <p:cNvPr id="124" name="Obrázek 123">
              <a:extLst>
                <a:ext uri="{FF2B5EF4-FFF2-40B4-BE49-F238E27FC236}">
                  <a16:creationId xmlns:a16="http://schemas.microsoft.com/office/drawing/2014/main" id="{60C9C82F-F03F-4FA7-B6E8-492AD4E4CF11}"/>
                </a:ext>
              </a:extLst>
            </p:cNvPr>
            <p:cNvPicPr>
              <a:picLocks noChangeAspect="1"/>
            </p:cNvPicPr>
            <p:nvPr/>
          </p:nvPicPr>
          <p:blipFill rotWithShape="1">
            <a:blip r:embed="rId26">
              <a:extLst>
                <a:ext uri="{BEBA8EAE-BF5A-486C-A8C5-ECC9F3942E4B}">
                  <a14:imgProps xmlns:a14="http://schemas.microsoft.com/office/drawing/2010/main">
                    <a14:imgLayer r:embed="rId27">
                      <a14:imgEffect>
                        <a14:brightnessContrast bright="100000"/>
                      </a14:imgEffect>
                    </a14:imgLayer>
                  </a14:imgProps>
                </a:ext>
                <a:ext uri="{28A0092B-C50C-407E-A947-70E740481C1C}">
                  <a14:useLocalDpi xmlns:a14="http://schemas.microsoft.com/office/drawing/2010/main" val="0"/>
                </a:ext>
              </a:extLst>
            </a:blip>
            <a:srcRect l="8859" t="21110" r="10753" b="20304"/>
            <a:stretch/>
          </p:blipFill>
          <p:spPr>
            <a:xfrm rot="438418" flipH="1">
              <a:off x="11183600" y="2788608"/>
              <a:ext cx="1149033" cy="837428"/>
            </a:xfrm>
            <a:prstGeom prst="rect">
              <a:avLst/>
            </a:prstGeom>
          </p:spPr>
        </p:pic>
        <p:pic>
          <p:nvPicPr>
            <p:cNvPr id="128" name="Obrázek 127">
              <a:extLst>
                <a:ext uri="{FF2B5EF4-FFF2-40B4-BE49-F238E27FC236}">
                  <a16:creationId xmlns:a16="http://schemas.microsoft.com/office/drawing/2014/main" id="{57A05AB9-2AA1-4C80-A1BD-D19A7A509BD8}"/>
                </a:ext>
              </a:extLst>
            </p:cNvPr>
            <p:cNvPicPr>
              <a:picLocks noChangeAspect="1"/>
            </p:cNvPicPr>
            <p:nvPr/>
          </p:nvPicPr>
          <p:blipFill rotWithShape="1">
            <a:blip r:embed="rId28">
              <a:extLst>
                <a:ext uri="{BEBA8EAE-BF5A-486C-A8C5-ECC9F3942E4B}">
                  <a14:imgProps xmlns:a14="http://schemas.microsoft.com/office/drawing/2010/main">
                    <a14:imgLayer r:embed="rId29">
                      <a14:imgEffect>
                        <a14:brightnessContrast bright="100000"/>
                      </a14:imgEffect>
                    </a14:imgLayer>
                  </a14:imgProps>
                </a:ext>
                <a:ext uri="{28A0092B-C50C-407E-A947-70E740481C1C}">
                  <a14:useLocalDpi xmlns:a14="http://schemas.microsoft.com/office/drawing/2010/main" val="0"/>
                </a:ext>
              </a:extLst>
            </a:blip>
            <a:srcRect l="9839" t="14767" r="11000" b="10188"/>
            <a:stretch/>
          </p:blipFill>
          <p:spPr>
            <a:xfrm rot="20926343">
              <a:off x="8940536" y="2570636"/>
              <a:ext cx="869681" cy="824448"/>
            </a:xfrm>
            <a:prstGeom prst="rect">
              <a:avLst/>
            </a:prstGeom>
          </p:spPr>
        </p:pic>
        <p:pic>
          <p:nvPicPr>
            <p:cNvPr id="146" name="Obrázek 145">
              <a:extLst>
                <a:ext uri="{FF2B5EF4-FFF2-40B4-BE49-F238E27FC236}">
                  <a16:creationId xmlns:a16="http://schemas.microsoft.com/office/drawing/2014/main" id="{42206332-4066-42BF-8CFD-07E21C196ACA}"/>
                </a:ext>
              </a:extLst>
            </p:cNvPr>
            <p:cNvPicPr>
              <a:picLocks noChangeAspect="1"/>
            </p:cNvPicPr>
            <p:nvPr/>
          </p:nvPicPr>
          <p:blipFill rotWithShape="1">
            <a:blip r:embed="rId30">
              <a:extLst>
                <a:ext uri="{BEBA8EAE-BF5A-486C-A8C5-ECC9F3942E4B}">
                  <a14:imgProps xmlns:a14="http://schemas.microsoft.com/office/drawing/2010/main">
                    <a14:imgLayer r:embed="rId31">
                      <a14:imgEffect>
                        <a14:brightnessContrast bright="100000"/>
                      </a14:imgEffect>
                    </a14:imgLayer>
                  </a14:imgProps>
                </a:ext>
                <a:ext uri="{28A0092B-C50C-407E-A947-70E740481C1C}">
                  <a14:useLocalDpi xmlns:a14="http://schemas.microsoft.com/office/drawing/2010/main" val="0"/>
                </a:ext>
              </a:extLst>
            </a:blip>
            <a:srcRect l="10487" t="16555" r="6712" b="21281"/>
            <a:stretch/>
          </p:blipFill>
          <p:spPr>
            <a:xfrm rot="21161582">
              <a:off x="11538586" y="2099063"/>
              <a:ext cx="826333" cy="620379"/>
            </a:xfrm>
            <a:prstGeom prst="rect">
              <a:avLst/>
            </a:prstGeom>
          </p:spPr>
        </p:pic>
      </p:grpSp>
      <p:sp>
        <p:nvSpPr>
          <p:cNvPr id="3" name="TextovéPole 2">
            <a:extLst>
              <a:ext uri="{FF2B5EF4-FFF2-40B4-BE49-F238E27FC236}">
                <a16:creationId xmlns:a16="http://schemas.microsoft.com/office/drawing/2014/main" id="{5ADFACD6-7935-C71B-45E5-87666787D4BE}"/>
              </a:ext>
            </a:extLst>
          </p:cNvPr>
          <p:cNvSpPr txBox="1"/>
          <p:nvPr/>
        </p:nvSpPr>
        <p:spPr>
          <a:xfrm>
            <a:off x="1076734" y="825744"/>
            <a:ext cx="6603391" cy="784830"/>
          </a:xfrm>
          <a:prstGeom prst="rect">
            <a:avLst/>
          </a:prstGeom>
          <a:noFill/>
        </p:spPr>
        <p:txBody>
          <a:bodyPr wrap="square" lIns="91440" tIns="45720" rIns="91440" bIns="45720" rtlCol="0" anchor="t">
            <a:spAutoFit/>
          </a:bodyPr>
          <a:lstStyle/>
          <a:p>
            <a:r>
              <a:rPr lang="cs-CZ" sz="4500" b="1" err="1">
                <a:solidFill>
                  <a:srgbClr val="E22F27"/>
                </a:solidFill>
                <a:latin typeface="Tabac Sans"/>
              </a:rPr>
              <a:t>Facts</a:t>
            </a:r>
            <a:r>
              <a:rPr lang="cs-CZ" sz="4500" b="1">
                <a:solidFill>
                  <a:srgbClr val="E22F27"/>
                </a:solidFill>
                <a:latin typeface="Tabac Sans"/>
              </a:rPr>
              <a:t> and </a:t>
            </a:r>
            <a:r>
              <a:rPr lang="cs-CZ" sz="4500" b="1" err="1">
                <a:solidFill>
                  <a:srgbClr val="E22F27"/>
                </a:solidFill>
                <a:latin typeface="Tabac Sans"/>
              </a:rPr>
              <a:t>figures</a:t>
            </a:r>
            <a:endParaRPr lang="cs-CZ" sz="4500" b="1">
              <a:solidFill>
                <a:srgbClr val="E22F27"/>
              </a:solidFill>
              <a:latin typeface="Tabac Sans"/>
              <a:ea typeface="Tabac Sans"/>
              <a:cs typeface="Tabac Sans"/>
            </a:endParaRPr>
          </a:p>
        </p:txBody>
      </p:sp>
      <p:graphicFrame>
        <p:nvGraphicFramePr>
          <p:cNvPr id="7" name="Tabulka 6">
            <a:extLst>
              <a:ext uri="{FF2B5EF4-FFF2-40B4-BE49-F238E27FC236}">
                <a16:creationId xmlns:a16="http://schemas.microsoft.com/office/drawing/2014/main" id="{1FC09D9D-7F3D-64FA-A55F-6CD65377AB81}"/>
              </a:ext>
            </a:extLst>
          </p:cNvPr>
          <p:cNvGraphicFramePr>
            <a:graphicFrameLocks noGrp="1"/>
          </p:cNvGraphicFramePr>
          <p:nvPr>
            <p:extLst>
              <p:ext uri="{D42A27DB-BD31-4B8C-83A1-F6EECF244321}">
                <p14:modId xmlns:p14="http://schemas.microsoft.com/office/powerpoint/2010/main" val="1026540082"/>
              </p:ext>
            </p:extLst>
          </p:nvPr>
        </p:nvGraphicFramePr>
        <p:xfrm>
          <a:off x="5748313" y="2040802"/>
          <a:ext cx="1512000" cy="639840"/>
        </p:xfrm>
        <a:graphic>
          <a:graphicData uri="http://schemas.openxmlformats.org/drawingml/2006/table">
            <a:tbl>
              <a:tblPr firstRow="1" bandRow="1">
                <a:tableStyleId>{5C22544A-7EE6-4342-B048-85BDC9FD1C3A}</a:tableStyleId>
              </a:tblPr>
              <a:tblGrid>
                <a:gridCol w="1512000">
                  <a:extLst>
                    <a:ext uri="{9D8B030D-6E8A-4147-A177-3AD203B41FA5}">
                      <a16:colId xmlns:a16="http://schemas.microsoft.com/office/drawing/2014/main" val="1078969386"/>
                    </a:ext>
                  </a:extLst>
                </a:gridCol>
              </a:tblGrid>
              <a:tr h="252000">
                <a:tc>
                  <a:txBody>
                    <a:bodyPr/>
                    <a:lstStyle/>
                    <a:p>
                      <a:pPr algn="l"/>
                      <a:r>
                        <a:rPr lang="cs-CZ" sz="1200" b="0" kern="1200">
                          <a:solidFill>
                            <a:srgbClr val="436AB3"/>
                          </a:solidFill>
                          <a:latin typeface="Tabac Sans Light"/>
                          <a:ea typeface="Tabac Sans Light"/>
                          <a:cs typeface="Tabac Sans Light"/>
                        </a:rPr>
                        <a:t>CAPITAL</a:t>
                      </a:r>
                    </a:p>
                  </a:txBody>
                  <a:tcPr marL="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436AB3"/>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lgn="l"/>
                      <a:r>
                        <a:rPr lang="cs-CZ" sz="1600" b="1">
                          <a:latin typeface="Tabac Sans"/>
                          <a:ea typeface="Tabac Sans"/>
                          <a:cs typeface="Tabac Sans"/>
                        </a:rPr>
                        <a:t>Prague</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36AB3"/>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graphicFrame>
        <p:nvGraphicFramePr>
          <p:cNvPr id="9" name="Tabulka 8">
            <a:extLst>
              <a:ext uri="{FF2B5EF4-FFF2-40B4-BE49-F238E27FC236}">
                <a16:creationId xmlns:a16="http://schemas.microsoft.com/office/drawing/2014/main" id="{A7215DBD-174A-42F8-DC9C-76D4C709FA3F}"/>
              </a:ext>
            </a:extLst>
          </p:cNvPr>
          <p:cNvGraphicFramePr>
            <a:graphicFrameLocks noGrp="1"/>
          </p:cNvGraphicFramePr>
          <p:nvPr>
            <p:extLst>
              <p:ext uri="{D42A27DB-BD31-4B8C-83A1-F6EECF244321}">
                <p14:modId xmlns:p14="http://schemas.microsoft.com/office/powerpoint/2010/main" val="1441806102"/>
              </p:ext>
            </p:extLst>
          </p:nvPr>
        </p:nvGraphicFramePr>
        <p:xfrm>
          <a:off x="3976702" y="3010607"/>
          <a:ext cx="1440000" cy="63984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val="1078969386"/>
                    </a:ext>
                  </a:extLst>
                </a:gridCol>
              </a:tblGrid>
              <a:tr h="252000">
                <a:tc>
                  <a:txBody>
                    <a:bodyPr/>
                    <a:lstStyle/>
                    <a:p>
                      <a:pPr algn="l"/>
                      <a:r>
                        <a:rPr lang="cs-CZ" sz="1200" b="0">
                          <a:solidFill>
                            <a:srgbClr val="436AB3"/>
                          </a:solidFill>
                          <a:latin typeface="Tabac Sans Light"/>
                          <a:ea typeface="Tabac Sans Light"/>
                          <a:cs typeface="Tabac Sans Light"/>
                        </a:rPr>
                        <a:t>POPULATION</a:t>
                      </a:r>
                    </a:p>
                  </a:txBody>
                  <a:tcPr marL="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436AB3"/>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lgn="l"/>
                      <a:r>
                        <a:rPr lang="cs-CZ" sz="1600" b="1">
                          <a:latin typeface="Tabac Sans"/>
                          <a:ea typeface="Tabac Sans"/>
                          <a:cs typeface="Tabac Sans"/>
                        </a:rPr>
                        <a:t>10,6 milion</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36AB3"/>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graphicFrame>
        <p:nvGraphicFramePr>
          <p:cNvPr id="16" name="Tabulka 15">
            <a:extLst>
              <a:ext uri="{FF2B5EF4-FFF2-40B4-BE49-F238E27FC236}">
                <a16:creationId xmlns:a16="http://schemas.microsoft.com/office/drawing/2014/main" id="{0633F179-9EB3-7396-40EF-A3575B3DC6C0}"/>
              </a:ext>
            </a:extLst>
          </p:cNvPr>
          <p:cNvGraphicFramePr>
            <a:graphicFrameLocks noGrp="1"/>
          </p:cNvGraphicFramePr>
          <p:nvPr>
            <p:extLst>
              <p:ext uri="{D42A27DB-BD31-4B8C-83A1-F6EECF244321}">
                <p14:modId xmlns:p14="http://schemas.microsoft.com/office/powerpoint/2010/main" val="2828982714"/>
              </p:ext>
            </p:extLst>
          </p:nvPr>
        </p:nvGraphicFramePr>
        <p:xfrm>
          <a:off x="1158356" y="2040802"/>
          <a:ext cx="2525104" cy="639840"/>
        </p:xfrm>
        <a:graphic>
          <a:graphicData uri="http://schemas.openxmlformats.org/drawingml/2006/table">
            <a:tbl>
              <a:tblPr firstRow="1" bandRow="1">
                <a:tableStyleId>{5C22544A-7EE6-4342-B048-85BDC9FD1C3A}</a:tableStyleId>
              </a:tblPr>
              <a:tblGrid>
                <a:gridCol w="2525104">
                  <a:extLst>
                    <a:ext uri="{9D8B030D-6E8A-4147-A177-3AD203B41FA5}">
                      <a16:colId xmlns:a16="http://schemas.microsoft.com/office/drawing/2014/main" val="1078969386"/>
                    </a:ext>
                  </a:extLst>
                </a:gridCol>
              </a:tblGrid>
              <a:tr h="252000">
                <a:tc>
                  <a:txBody>
                    <a:bodyPr/>
                    <a:lstStyle/>
                    <a:p>
                      <a:pPr algn="l"/>
                      <a:r>
                        <a:rPr lang="cs-CZ" sz="1200" b="0">
                          <a:solidFill>
                            <a:srgbClr val="436AB3"/>
                          </a:solidFill>
                          <a:latin typeface="Tabac Sans Light"/>
                          <a:ea typeface="Tabac Sans Light"/>
                          <a:cs typeface="Tabac Sans Light"/>
                        </a:rPr>
                        <a:t>CURRENCY</a:t>
                      </a:r>
                    </a:p>
                  </a:txBody>
                  <a:tcPr marL="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436AB3"/>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lgn="l"/>
                      <a:r>
                        <a:rPr lang="cs-CZ" sz="1600" b="1">
                          <a:latin typeface="Tabac Sans"/>
                          <a:ea typeface="Tabac Sans"/>
                          <a:cs typeface="Tabac Sans"/>
                        </a:rPr>
                        <a:t>Czech </a:t>
                      </a:r>
                      <a:r>
                        <a:rPr lang="cs-CZ" sz="1600" b="1" err="1">
                          <a:latin typeface="Tabac Sans"/>
                          <a:ea typeface="Tabac Sans"/>
                          <a:cs typeface="Tabac Sans"/>
                        </a:rPr>
                        <a:t>crown</a:t>
                      </a:r>
                      <a:r>
                        <a:rPr lang="cs-CZ" sz="1600" b="1">
                          <a:latin typeface="Tabac Sans"/>
                          <a:ea typeface="Tabac Sans"/>
                          <a:cs typeface="Tabac Sans"/>
                        </a:rPr>
                        <a:t>/CZK </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36AB3"/>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graphicFrame>
        <p:nvGraphicFramePr>
          <p:cNvPr id="17" name="Tabulka 16">
            <a:extLst>
              <a:ext uri="{FF2B5EF4-FFF2-40B4-BE49-F238E27FC236}">
                <a16:creationId xmlns:a16="http://schemas.microsoft.com/office/drawing/2014/main" id="{0DBD4074-3F64-E0CA-EC65-B39932FC32D7}"/>
              </a:ext>
            </a:extLst>
          </p:cNvPr>
          <p:cNvGraphicFramePr>
            <a:graphicFrameLocks noGrp="1"/>
          </p:cNvGraphicFramePr>
          <p:nvPr>
            <p:extLst>
              <p:ext uri="{D42A27DB-BD31-4B8C-83A1-F6EECF244321}">
                <p14:modId xmlns:p14="http://schemas.microsoft.com/office/powerpoint/2010/main" val="2762941796"/>
              </p:ext>
            </p:extLst>
          </p:nvPr>
        </p:nvGraphicFramePr>
        <p:xfrm>
          <a:off x="5766346" y="3004494"/>
          <a:ext cx="1512000" cy="639840"/>
        </p:xfrm>
        <a:graphic>
          <a:graphicData uri="http://schemas.openxmlformats.org/drawingml/2006/table">
            <a:tbl>
              <a:tblPr firstRow="1" bandRow="1">
                <a:tableStyleId>{5C22544A-7EE6-4342-B048-85BDC9FD1C3A}</a:tableStyleId>
              </a:tblPr>
              <a:tblGrid>
                <a:gridCol w="1512000">
                  <a:extLst>
                    <a:ext uri="{9D8B030D-6E8A-4147-A177-3AD203B41FA5}">
                      <a16:colId xmlns:a16="http://schemas.microsoft.com/office/drawing/2014/main" val="1078969386"/>
                    </a:ext>
                  </a:extLst>
                </a:gridCol>
              </a:tblGrid>
              <a:tr h="252000">
                <a:tc>
                  <a:txBody>
                    <a:bodyPr/>
                    <a:lstStyle/>
                    <a:p>
                      <a:pPr algn="l"/>
                      <a:r>
                        <a:rPr lang="cs-CZ" sz="1200" b="0">
                          <a:solidFill>
                            <a:srgbClr val="436AB3"/>
                          </a:solidFill>
                          <a:latin typeface="Tabac Sans Light"/>
                          <a:ea typeface="Tabac Sans Light"/>
                          <a:cs typeface="Tabac Sans Light"/>
                        </a:rPr>
                        <a:t>EU MEMBER STATE</a:t>
                      </a:r>
                    </a:p>
                  </a:txBody>
                  <a:tcPr marL="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436AB3"/>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lgn="l"/>
                      <a:r>
                        <a:rPr lang="cs-CZ" sz="1600" b="1" err="1">
                          <a:latin typeface="Tabac Sans"/>
                          <a:ea typeface="Tabac Sans"/>
                          <a:cs typeface="Tabac Sans"/>
                        </a:rPr>
                        <a:t>Since</a:t>
                      </a:r>
                      <a:r>
                        <a:rPr lang="cs-CZ" sz="1600" b="1">
                          <a:latin typeface="Tabac Sans"/>
                          <a:ea typeface="Tabac Sans"/>
                          <a:cs typeface="Tabac Sans"/>
                        </a:rPr>
                        <a:t> 2004</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36AB3"/>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graphicFrame>
        <p:nvGraphicFramePr>
          <p:cNvPr id="22" name="Tabulka 21">
            <a:extLst>
              <a:ext uri="{FF2B5EF4-FFF2-40B4-BE49-F238E27FC236}">
                <a16:creationId xmlns:a16="http://schemas.microsoft.com/office/drawing/2014/main" id="{9AE886EA-E11B-E792-3080-B4D3176736C0}"/>
              </a:ext>
            </a:extLst>
          </p:cNvPr>
          <p:cNvGraphicFramePr>
            <a:graphicFrameLocks noGrp="1"/>
          </p:cNvGraphicFramePr>
          <p:nvPr>
            <p:extLst>
              <p:ext uri="{D42A27DB-BD31-4B8C-83A1-F6EECF244321}">
                <p14:modId xmlns:p14="http://schemas.microsoft.com/office/powerpoint/2010/main" val="451087312"/>
              </p:ext>
            </p:extLst>
          </p:nvPr>
        </p:nvGraphicFramePr>
        <p:xfrm>
          <a:off x="1171724" y="3017766"/>
          <a:ext cx="2525104" cy="639840"/>
        </p:xfrm>
        <a:graphic>
          <a:graphicData uri="http://schemas.openxmlformats.org/drawingml/2006/table">
            <a:tbl>
              <a:tblPr firstRow="1" bandRow="1">
                <a:tableStyleId>{5C22544A-7EE6-4342-B048-85BDC9FD1C3A}</a:tableStyleId>
              </a:tblPr>
              <a:tblGrid>
                <a:gridCol w="2525104">
                  <a:extLst>
                    <a:ext uri="{9D8B030D-6E8A-4147-A177-3AD203B41FA5}">
                      <a16:colId xmlns:a16="http://schemas.microsoft.com/office/drawing/2014/main" val="1078969386"/>
                    </a:ext>
                  </a:extLst>
                </a:gridCol>
              </a:tblGrid>
              <a:tr h="252000">
                <a:tc>
                  <a:txBody>
                    <a:bodyPr/>
                    <a:lstStyle/>
                    <a:p>
                      <a:pPr algn="l"/>
                      <a:r>
                        <a:rPr lang="cs-CZ" sz="1200" b="0">
                          <a:solidFill>
                            <a:srgbClr val="436AB3"/>
                          </a:solidFill>
                          <a:latin typeface="Tabac Sans Light"/>
                          <a:ea typeface="Tabac Sans Light"/>
                          <a:cs typeface="Tabac Sans Light"/>
                        </a:rPr>
                        <a:t>AVERAGE TEMPERATURES</a:t>
                      </a:r>
                    </a:p>
                  </a:txBody>
                  <a:tcPr marL="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436AB3"/>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lgn="l"/>
                      <a:r>
                        <a:rPr lang="cs-CZ" sz="1600" b="1" err="1">
                          <a:latin typeface="Tabac Sans"/>
                          <a:ea typeface="Tabac Sans"/>
                          <a:cs typeface="Tabac Sans"/>
                        </a:rPr>
                        <a:t>January</a:t>
                      </a:r>
                      <a:r>
                        <a:rPr lang="cs-CZ" sz="1600" b="1">
                          <a:latin typeface="Tabac Sans"/>
                          <a:ea typeface="Tabac Sans"/>
                          <a:cs typeface="Tabac Sans"/>
                        </a:rPr>
                        <a:t> -1°C/July 24°C</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36AB3"/>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pic>
        <p:nvPicPr>
          <p:cNvPr id="30" name="Obrázek 29" descr="Obsah obrázku vzor, puntíkaté, design, kruh&#10;&#10;Popis byl vytvořen automaticky">
            <a:extLst>
              <a:ext uri="{FF2B5EF4-FFF2-40B4-BE49-F238E27FC236}">
                <a16:creationId xmlns:a16="http://schemas.microsoft.com/office/drawing/2014/main" id="{94E68613-B270-9565-5944-ADE93EE5DEDE}"/>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rot="9828093">
            <a:off x="10477760" y="4380866"/>
            <a:ext cx="2211847" cy="2092990"/>
          </a:xfrm>
          <a:prstGeom prst="rect">
            <a:avLst/>
          </a:prstGeom>
        </p:spPr>
      </p:pic>
      <p:pic>
        <p:nvPicPr>
          <p:cNvPr id="4" name="Obrázek 3">
            <a:extLst>
              <a:ext uri="{FF2B5EF4-FFF2-40B4-BE49-F238E27FC236}">
                <a16:creationId xmlns:a16="http://schemas.microsoft.com/office/drawing/2014/main" id="{4D146E15-8F4A-DC9A-120C-4342CF537CDF}"/>
              </a:ext>
            </a:extLst>
          </p:cNvPr>
          <p:cNvPicPr>
            <a:picLocks noChangeAspect="1"/>
          </p:cNvPicPr>
          <p:nvPr/>
        </p:nvPicPr>
        <p:blipFill>
          <a:blip r:embed="rId33">
            <a:alphaModFix/>
            <a:extLst>
              <a:ext uri="{28A0092B-C50C-407E-A947-70E740481C1C}">
                <a14:useLocalDpi xmlns:a14="http://schemas.microsoft.com/office/drawing/2010/main" val="0"/>
              </a:ext>
            </a:extLst>
          </a:blip>
          <a:srcRect/>
          <a:stretch/>
        </p:blipFill>
        <p:spPr>
          <a:xfrm rot="1966498">
            <a:off x="1263241" y="3786116"/>
            <a:ext cx="2143514" cy="2148011"/>
          </a:xfrm>
          <a:prstGeom prst="rect">
            <a:avLst/>
          </a:prstGeom>
          <a:ln>
            <a:noFill/>
          </a:ln>
        </p:spPr>
      </p:pic>
      <p:sp>
        <p:nvSpPr>
          <p:cNvPr id="6" name="TextovéPole 5">
            <a:extLst>
              <a:ext uri="{FF2B5EF4-FFF2-40B4-BE49-F238E27FC236}">
                <a16:creationId xmlns:a16="http://schemas.microsoft.com/office/drawing/2014/main" id="{E54FB223-93B1-C17F-4A6C-4E7997CE16BE}"/>
              </a:ext>
            </a:extLst>
          </p:cNvPr>
          <p:cNvSpPr txBox="1"/>
          <p:nvPr/>
        </p:nvSpPr>
        <p:spPr>
          <a:xfrm>
            <a:off x="1329537" y="4647423"/>
            <a:ext cx="2010921" cy="523220"/>
          </a:xfrm>
          <a:prstGeom prst="rect">
            <a:avLst/>
          </a:prstGeom>
          <a:noFill/>
        </p:spPr>
        <p:txBody>
          <a:bodyPr wrap="square">
            <a:spAutoFit/>
          </a:bodyPr>
          <a:lstStyle/>
          <a:p>
            <a:pPr algn="l"/>
            <a:r>
              <a:rPr lang="cs-CZ" sz="1400" b="0">
                <a:solidFill>
                  <a:schemeClr val="bg1"/>
                </a:solidFill>
                <a:latin typeface="Tabac Sans Light" panose="02000000000000000000" pitchFamily="2" charset="-18"/>
                <a:ea typeface="Tabac Sans Light" panose="02000000000000000000" pitchFamily="2" charset="-18"/>
                <a:cs typeface="Tabac Sans Light" panose="02000000000000000000" pitchFamily="2" charset="-18"/>
              </a:rPr>
              <a:t>HIGHER EDUCATION</a:t>
            </a:r>
            <a:br>
              <a:rPr lang="cs-CZ" sz="1400" b="0">
                <a:solidFill>
                  <a:schemeClr val="bg1"/>
                </a:solidFill>
                <a:latin typeface="Tabac Sans Light" panose="02000000000000000000" pitchFamily="2" charset="-18"/>
                <a:ea typeface="Tabac Sans Light" panose="02000000000000000000" pitchFamily="2" charset="-18"/>
                <a:cs typeface="Tabac Sans Light" panose="02000000000000000000" pitchFamily="2" charset="-18"/>
              </a:rPr>
            </a:br>
            <a:r>
              <a:rPr lang="cs-CZ" sz="1400" b="0">
                <a:solidFill>
                  <a:schemeClr val="bg1"/>
                </a:solidFill>
                <a:latin typeface="Tabac Sans Light" panose="02000000000000000000" pitchFamily="2" charset="-18"/>
                <a:ea typeface="Tabac Sans Light" panose="02000000000000000000" pitchFamily="2" charset="-18"/>
                <a:cs typeface="Tabac Sans Light" panose="02000000000000000000" pitchFamily="2" charset="-18"/>
              </a:rPr>
              <a:t>INSTITUTIONS (2024)</a:t>
            </a:r>
          </a:p>
        </p:txBody>
      </p:sp>
      <p:sp>
        <p:nvSpPr>
          <p:cNvPr id="10" name="TextovéPole 9">
            <a:extLst>
              <a:ext uri="{FF2B5EF4-FFF2-40B4-BE49-F238E27FC236}">
                <a16:creationId xmlns:a16="http://schemas.microsoft.com/office/drawing/2014/main" id="{91DEC69F-0929-714B-9A87-194B664D7A57}"/>
              </a:ext>
            </a:extLst>
          </p:cNvPr>
          <p:cNvSpPr txBox="1"/>
          <p:nvPr/>
        </p:nvSpPr>
        <p:spPr>
          <a:xfrm>
            <a:off x="3588713" y="4374169"/>
            <a:ext cx="1179910" cy="1015663"/>
          </a:xfrm>
          <a:prstGeom prst="rect">
            <a:avLst/>
          </a:prstGeom>
          <a:noFill/>
        </p:spPr>
        <p:txBody>
          <a:bodyPr wrap="square" rtlCol="0">
            <a:spAutoFit/>
          </a:bodyPr>
          <a:lstStyle/>
          <a:p>
            <a:r>
              <a:rPr lang="cs-CZ" sz="6000" b="1">
                <a:latin typeface="Tabac Sans" panose="02000000000000000000" pitchFamily="2" charset="-18"/>
                <a:ea typeface="Tabac Sans" panose="02000000000000000000" pitchFamily="2" charset="-18"/>
                <a:cs typeface="Tabac Sans" panose="02000000000000000000" pitchFamily="2" charset="-18"/>
              </a:rPr>
              <a:t>26</a:t>
            </a:r>
          </a:p>
        </p:txBody>
      </p:sp>
      <p:sp>
        <p:nvSpPr>
          <p:cNvPr id="11" name="TextovéPole 10">
            <a:extLst>
              <a:ext uri="{FF2B5EF4-FFF2-40B4-BE49-F238E27FC236}">
                <a16:creationId xmlns:a16="http://schemas.microsoft.com/office/drawing/2014/main" id="{B9389B5E-E96B-008C-ACC9-0C8E3B8F9390}"/>
              </a:ext>
            </a:extLst>
          </p:cNvPr>
          <p:cNvSpPr txBox="1"/>
          <p:nvPr/>
        </p:nvSpPr>
        <p:spPr>
          <a:xfrm>
            <a:off x="5068102" y="4374169"/>
            <a:ext cx="1179910" cy="1015663"/>
          </a:xfrm>
          <a:prstGeom prst="rect">
            <a:avLst/>
          </a:prstGeom>
          <a:noFill/>
        </p:spPr>
        <p:txBody>
          <a:bodyPr wrap="square" rtlCol="0">
            <a:spAutoFit/>
          </a:bodyPr>
          <a:lstStyle/>
          <a:p>
            <a:r>
              <a:rPr lang="cs-CZ" sz="6000" b="1">
                <a:latin typeface="Tabac Sans" panose="02000000000000000000" pitchFamily="2" charset="-18"/>
                <a:ea typeface="Tabac Sans" panose="02000000000000000000" pitchFamily="2" charset="-18"/>
                <a:cs typeface="Tabac Sans" panose="02000000000000000000" pitchFamily="2" charset="-18"/>
              </a:rPr>
              <a:t>26</a:t>
            </a:r>
          </a:p>
        </p:txBody>
      </p:sp>
      <p:sp>
        <p:nvSpPr>
          <p:cNvPr id="12" name="TextovéPole 11">
            <a:extLst>
              <a:ext uri="{FF2B5EF4-FFF2-40B4-BE49-F238E27FC236}">
                <a16:creationId xmlns:a16="http://schemas.microsoft.com/office/drawing/2014/main" id="{D255D1E7-47E3-29DF-7578-3BDC74E47E71}"/>
              </a:ext>
            </a:extLst>
          </p:cNvPr>
          <p:cNvSpPr txBox="1"/>
          <p:nvPr/>
        </p:nvSpPr>
        <p:spPr>
          <a:xfrm>
            <a:off x="6558158" y="4374169"/>
            <a:ext cx="1179910" cy="1015663"/>
          </a:xfrm>
          <a:prstGeom prst="rect">
            <a:avLst/>
          </a:prstGeom>
          <a:noFill/>
        </p:spPr>
        <p:txBody>
          <a:bodyPr wrap="square" rtlCol="0">
            <a:spAutoFit/>
          </a:bodyPr>
          <a:lstStyle/>
          <a:p>
            <a:r>
              <a:rPr lang="cs-CZ" sz="6000" b="1">
                <a:latin typeface="Tabac Sans" panose="02000000000000000000" pitchFamily="2" charset="-18"/>
                <a:ea typeface="Tabac Sans" panose="02000000000000000000" pitchFamily="2" charset="-18"/>
                <a:cs typeface="Tabac Sans" panose="02000000000000000000" pitchFamily="2" charset="-18"/>
              </a:rPr>
              <a:t>2</a:t>
            </a:r>
          </a:p>
        </p:txBody>
      </p:sp>
      <p:sp>
        <p:nvSpPr>
          <p:cNvPr id="13" name="TextovéPole 12">
            <a:extLst>
              <a:ext uri="{FF2B5EF4-FFF2-40B4-BE49-F238E27FC236}">
                <a16:creationId xmlns:a16="http://schemas.microsoft.com/office/drawing/2014/main" id="{D2FBC0C0-E1A6-503B-B55A-2C9C935FE6E5}"/>
              </a:ext>
            </a:extLst>
          </p:cNvPr>
          <p:cNvSpPr txBox="1"/>
          <p:nvPr/>
        </p:nvSpPr>
        <p:spPr>
          <a:xfrm>
            <a:off x="3588713" y="5209285"/>
            <a:ext cx="1179910" cy="338554"/>
          </a:xfrm>
          <a:prstGeom prst="rect">
            <a:avLst/>
          </a:prstGeom>
          <a:noFill/>
        </p:spPr>
        <p:txBody>
          <a:bodyPr wrap="square" lIns="91440" tIns="45720" rIns="91440" bIns="45720" rtlCol="0" anchor="t">
            <a:spAutoFit/>
          </a:bodyPr>
          <a:lstStyle/>
          <a:p>
            <a:r>
              <a:rPr lang="cs-CZ" sz="1600">
                <a:solidFill>
                  <a:srgbClr val="436AB3"/>
                </a:solidFill>
                <a:latin typeface="Tabac Sans Light"/>
                <a:ea typeface="Tabac Sans Light"/>
                <a:cs typeface="Tabac Sans Light"/>
              </a:rPr>
              <a:t>PUBLIC</a:t>
            </a:r>
          </a:p>
        </p:txBody>
      </p:sp>
      <p:sp>
        <p:nvSpPr>
          <p:cNvPr id="14" name="TextovéPole 13">
            <a:extLst>
              <a:ext uri="{FF2B5EF4-FFF2-40B4-BE49-F238E27FC236}">
                <a16:creationId xmlns:a16="http://schemas.microsoft.com/office/drawing/2014/main" id="{72AA2B31-3E2E-ED55-EDC6-9E70A154DC3E}"/>
              </a:ext>
            </a:extLst>
          </p:cNvPr>
          <p:cNvSpPr txBox="1"/>
          <p:nvPr/>
        </p:nvSpPr>
        <p:spPr>
          <a:xfrm>
            <a:off x="5068102" y="5209285"/>
            <a:ext cx="1397758" cy="338554"/>
          </a:xfrm>
          <a:prstGeom prst="rect">
            <a:avLst/>
          </a:prstGeom>
          <a:noFill/>
        </p:spPr>
        <p:txBody>
          <a:bodyPr wrap="square" lIns="91440" tIns="45720" rIns="91440" bIns="45720" rtlCol="0" anchor="t">
            <a:spAutoFit/>
          </a:bodyPr>
          <a:lstStyle/>
          <a:p>
            <a:r>
              <a:rPr lang="cs-CZ" sz="1600">
                <a:solidFill>
                  <a:srgbClr val="436AB3"/>
                </a:solidFill>
                <a:latin typeface="Tabac Sans Light"/>
                <a:ea typeface="Tabac Sans Light"/>
                <a:cs typeface="Tabac Sans Light"/>
              </a:rPr>
              <a:t>PRIVATE</a:t>
            </a:r>
          </a:p>
        </p:txBody>
      </p:sp>
      <p:sp>
        <p:nvSpPr>
          <p:cNvPr id="15" name="TextovéPole 14">
            <a:extLst>
              <a:ext uri="{FF2B5EF4-FFF2-40B4-BE49-F238E27FC236}">
                <a16:creationId xmlns:a16="http://schemas.microsoft.com/office/drawing/2014/main" id="{2D6B4418-7932-FB12-2BCD-932E0347748A}"/>
              </a:ext>
            </a:extLst>
          </p:cNvPr>
          <p:cNvSpPr txBox="1"/>
          <p:nvPr/>
        </p:nvSpPr>
        <p:spPr>
          <a:xfrm>
            <a:off x="6558158" y="5209285"/>
            <a:ext cx="1179910" cy="338554"/>
          </a:xfrm>
          <a:prstGeom prst="rect">
            <a:avLst/>
          </a:prstGeom>
          <a:noFill/>
        </p:spPr>
        <p:txBody>
          <a:bodyPr wrap="square" lIns="91440" tIns="45720" rIns="91440" bIns="45720" rtlCol="0" anchor="t">
            <a:spAutoFit/>
          </a:bodyPr>
          <a:lstStyle/>
          <a:p>
            <a:r>
              <a:rPr lang="cs-CZ" sz="1600">
                <a:solidFill>
                  <a:srgbClr val="436AB3"/>
                </a:solidFill>
                <a:latin typeface="Tabac Sans Light"/>
                <a:ea typeface="Tabac Sans Light"/>
                <a:cs typeface="Tabac Sans Light"/>
              </a:rPr>
              <a:t>STATE</a:t>
            </a:r>
          </a:p>
        </p:txBody>
      </p:sp>
      <p:cxnSp>
        <p:nvCxnSpPr>
          <p:cNvPr id="19" name="Přímá spojnice 18">
            <a:extLst>
              <a:ext uri="{FF2B5EF4-FFF2-40B4-BE49-F238E27FC236}">
                <a16:creationId xmlns:a16="http://schemas.microsoft.com/office/drawing/2014/main" id="{80E16B6D-3963-C811-11F1-5780A65E6018}"/>
              </a:ext>
            </a:extLst>
          </p:cNvPr>
          <p:cNvCxnSpPr>
            <a:cxnSpLocks/>
          </p:cNvCxnSpPr>
          <p:nvPr/>
        </p:nvCxnSpPr>
        <p:spPr>
          <a:xfrm>
            <a:off x="4849027" y="4607091"/>
            <a:ext cx="0" cy="900000"/>
          </a:xfrm>
          <a:prstGeom prst="line">
            <a:avLst/>
          </a:prstGeom>
          <a:ln w="19050" cap="rnd">
            <a:solidFill>
              <a:srgbClr val="436AB3"/>
            </a:solidFill>
            <a:prstDash val="sysDot"/>
          </a:ln>
        </p:spPr>
        <p:style>
          <a:lnRef idx="2">
            <a:schemeClr val="accent1"/>
          </a:lnRef>
          <a:fillRef idx="0">
            <a:schemeClr val="accent1"/>
          </a:fillRef>
          <a:effectRef idx="1">
            <a:schemeClr val="accent1"/>
          </a:effectRef>
          <a:fontRef idx="minor">
            <a:schemeClr val="tx1"/>
          </a:fontRef>
        </p:style>
      </p:cxnSp>
      <p:cxnSp>
        <p:nvCxnSpPr>
          <p:cNvPr id="20" name="Přímá spojnice 19">
            <a:extLst>
              <a:ext uri="{FF2B5EF4-FFF2-40B4-BE49-F238E27FC236}">
                <a16:creationId xmlns:a16="http://schemas.microsoft.com/office/drawing/2014/main" id="{7BF78980-D7C6-8109-C5B9-FBF4A3B42B52}"/>
              </a:ext>
            </a:extLst>
          </p:cNvPr>
          <p:cNvCxnSpPr>
            <a:cxnSpLocks/>
          </p:cNvCxnSpPr>
          <p:nvPr/>
        </p:nvCxnSpPr>
        <p:spPr>
          <a:xfrm>
            <a:off x="6339689" y="4607091"/>
            <a:ext cx="0" cy="900000"/>
          </a:xfrm>
          <a:prstGeom prst="line">
            <a:avLst/>
          </a:prstGeom>
          <a:ln w="19050" cap="rnd">
            <a:solidFill>
              <a:srgbClr val="436AB3"/>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6902510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theme/theme1.xml><?xml version="1.0" encoding="utf-8"?>
<a:theme xmlns:a="http://schemas.openxmlformats.org/drawingml/2006/main" name="Motiv Office">
  <a:themeElements>
    <a:clrScheme name="Vlastní 3">
      <a:dk1>
        <a:srgbClr val="000000"/>
      </a:dk1>
      <a:lt1>
        <a:srgbClr val="FFFFFF"/>
      </a:lt1>
      <a:dk2>
        <a:srgbClr val="FFC222"/>
      </a:dk2>
      <a:lt2>
        <a:srgbClr val="20C4F4"/>
      </a:lt2>
      <a:accent1>
        <a:srgbClr val="8A76B6"/>
      </a:accent1>
      <a:accent2>
        <a:srgbClr val="F47839"/>
      </a:accent2>
      <a:accent3>
        <a:srgbClr val="CF5E7D"/>
      </a:accent3>
      <a:accent4>
        <a:srgbClr val="4A93CF"/>
      </a:accent4>
      <a:accent5>
        <a:srgbClr val="AC6396"/>
      </a:accent5>
      <a:accent6>
        <a:srgbClr val="3FBFB6"/>
      </a:accent6>
      <a:hlink>
        <a:srgbClr val="00B0F0"/>
      </a:hlink>
      <a:folHlink>
        <a:srgbClr val="00000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9608262DB05E5C4586B4410EF126A547" ma:contentTypeVersion="19" ma:contentTypeDescription="Vytvoří nový dokument" ma:contentTypeScope="" ma:versionID="9a43f108a3c6145a2157016489c8797f">
  <xsd:schema xmlns:xsd="http://www.w3.org/2001/XMLSchema" xmlns:xs="http://www.w3.org/2001/XMLSchema" xmlns:p="http://schemas.microsoft.com/office/2006/metadata/properties" xmlns:ns2="28dda1ee-f181-4771-9553-c891a83c2e79" xmlns:ns3="95c23aea-ee92-418a-a1d4-c21e99b1ef68" targetNamespace="http://schemas.microsoft.com/office/2006/metadata/properties" ma:root="true" ma:fieldsID="200079812e6e55f44e898cab0107f288" ns2:_="" ns3:_="">
    <xsd:import namespace="28dda1ee-f181-4771-9553-c891a83c2e79"/>
    <xsd:import namespace="95c23aea-ee92-418a-a1d4-c21e99b1ef6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dda1ee-f181-4771-9553-c891a83c2e7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Značky obrázků" ma:readOnly="false" ma:fieldId="{5cf76f15-5ced-4ddc-b409-7134ff3c332f}" ma:taxonomyMulti="true" ma:sspId="fb64034f-9bdc-497c-9a94-a18e7a7d24a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5c23aea-ee92-418a-a1d4-c21e99b1ef68" elementFormDefault="qualified">
    <xsd:import namespace="http://schemas.microsoft.com/office/2006/documentManagement/types"/>
    <xsd:import namespace="http://schemas.microsoft.com/office/infopath/2007/PartnerControls"/>
    <xsd:element name="SharedWithUsers" ma:index="18" nillable="true" ma:displayName="Sdílí se s"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dílené s podrobnostmi" ma:internalName="SharedWithDetails" ma:readOnly="true">
      <xsd:simpleType>
        <xsd:restriction base="dms:Note">
          <xsd:maxLength value="255"/>
        </xsd:restriction>
      </xsd:simpleType>
    </xsd:element>
    <xsd:element name="TaxCatchAll" ma:index="23" nillable="true" ma:displayName="Taxonomy Catch All Column" ma:hidden="true" ma:list="{41aec44d-ef4a-40ac-bd77-24185e314a8b}" ma:internalName="TaxCatchAll" ma:showField="CatchAllData" ma:web="95c23aea-ee92-418a-a1d4-c21e99b1ef6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8dda1ee-f181-4771-9553-c891a83c2e79">
      <Terms xmlns="http://schemas.microsoft.com/office/infopath/2007/PartnerControls"/>
    </lcf76f155ced4ddcb4097134ff3c332f>
    <TaxCatchAll xmlns="95c23aea-ee92-418a-a1d4-c21e99b1ef68" xsi:nil="true"/>
  </documentManagement>
</p:properties>
</file>

<file path=customXml/itemProps1.xml><?xml version="1.0" encoding="utf-8"?>
<ds:datastoreItem xmlns:ds="http://schemas.openxmlformats.org/officeDocument/2006/customXml" ds:itemID="{F4B6869A-B862-4648-9794-3B0D01939CA2}">
  <ds:schemaRefs>
    <ds:schemaRef ds:uri="http://schemas.microsoft.com/sharepoint/v3/contenttype/forms"/>
  </ds:schemaRefs>
</ds:datastoreItem>
</file>

<file path=customXml/itemProps2.xml><?xml version="1.0" encoding="utf-8"?>
<ds:datastoreItem xmlns:ds="http://schemas.openxmlformats.org/officeDocument/2006/customXml" ds:itemID="{42264265-831E-48E6-A69F-2005EFB8790C}">
  <ds:schemaRefs>
    <ds:schemaRef ds:uri="28dda1ee-f181-4771-9553-c891a83c2e79"/>
    <ds:schemaRef ds:uri="95c23aea-ee92-418a-a1d4-c21e99b1ef6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709D1A1-911B-4076-B310-60C694A272E8}">
  <ds:schemaRefs>
    <ds:schemaRef ds:uri="28dda1ee-f181-4771-9553-c891a83c2e79"/>
    <ds:schemaRef ds:uri="6e6c3813-60d7-4f60-bfa2-486579007f61"/>
    <ds:schemaRef ds:uri="95c23aea-ee92-418a-a1d4-c21e99b1ef68"/>
    <ds:schemaRef ds:uri="fcaa80bf-db6d-4503-8285-9edd2ab8dc7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26</Slides>
  <Notes>20</Notes>
  <HiddenSlides>0</HiddenSlide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Motiv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DZS.cz</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Sargeant Aneta</dc:creator>
  <cp:revision>1</cp:revision>
  <dcterms:created xsi:type="dcterms:W3CDTF">2024-06-18T09:53:12Z</dcterms:created>
  <dcterms:modified xsi:type="dcterms:W3CDTF">2025-08-26T07:50:06Z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0x0101009608262DB05E5C4586B4410EF126A547</vt:lpwstr>
  </property>
  <property fmtid="{D5CDD505-2E9C-101B-9397-08002B2CF9AE}" pid="3" name="MediaServiceImageTags">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ies>
</file>